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1" r:id="rId1"/>
  </p:sldMasterIdLst>
  <p:notesMasterIdLst>
    <p:notesMasterId r:id="rId18"/>
  </p:notesMasterIdLst>
  <p:sldIdLst>
    <p:sldId id="258" r:id="rId2"/>
    <p:sldId id="260" r:id="rId3"/>
    <p:sldId id="269" r:id="rId4"/>
    <p:sldId id="278" r:id="rId5"/>
    <p:sldId id="270" r:id="rId6"/>
    <p:sldId id="271" r:id="rId7"/>
    <p:sldId id="279" r:id="rId8"/>
    <p:sldId id="280" r:id="rId9"/>
    <p:sldId id="272" r:id="rId10"/>
    <p:sldId id="273" r:id="rId11"/>
    <p:sldId id="274" r:id="rId12"/>
    <p:sldId id="275" r:id="rId13"/>
    <p:sldId id="281" r:id="rId14"/>
    <p:sldId id="282" r:id="rId15"/>
    <p:sldId id="276" r:id="rId16"/>
    <p:sldId id="267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EC7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0420758-C52E-44C0-BE8D-0ECE66F16221}" v="1670" dt="2024-08-01T16:22:51.65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29" autoAdjust="0"/>
    <p:restoredTop sz="94660"/>
  </p:normalViewPr>
  <p:slideViewPr>
    <p:cSldViewPr snapToGrid="0">
      <p:cViewPr varScale="1">
        <p:scale>
          <a:sx n="146" d="100"/>
          <a:sy n="146" d="100"/>
        </p:scale>
        <p:origin x="3102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attapan Ngamsutam" userId="6a041e60e5a7d200" providerId="LiveId" clId="{80420758-C52E-44C0-BE8D-0ECE66F16221}"/>
    <pc:docChg chg="undo redo custSel addSld delSld modSld">
      <pc:chgData name="Nattapan Ngamsutam" userId="6a041e60e5a7d200" providerId="LiveId" clId="{80420758-C52E-44C0-BE8D-0ECE66F16221}" dt="2024-08-01T16:22:51.657" v="7110" actId="20577"/>
      <pc:docMkLst>
        <pc:docMk/>
      </pc:docMkLst>
      <pc:sldChg chg="addSp delSp modSp mod setClrOvrMap">
        <pc:chgData name="Nattapan Ngamsutam" userId="6a041e60e5a7d200" providerId="LiveId" clId="{80420758-C52E-44C0-BE8D-0ECE66F16221}" dt="2024-07-29T08:09:08.494" v="513" actId="26606"/>
        <pc:sldMkLst>
          <pc:docMk/>
          <pc:sldMk cId="2501606120" sldId="258"/>
        </pc:sldMkLst>
        <pc:spChg chg="mod">
          <ac:chgData name="Nattapan Ngamsutam" userId="6a041e60e5a7d200" providerId="LiveId" clId="{80420758-C52E-44C0-BE8D-0ECE66F16221}" dt="2024-07-29T08:09:08.494" v="513" actId="26606"/>
          <ac:spMkLst>
            <pc:docMk/>
            <pc:sldMk cId="2501606120" sldId="258"/>
            <ac:spMk id="4" creationId="{95764B44-F05A-CD20-0FFB-BB3C5B5E5F32}"/>
          </ac:spMkLst>
        </pc:spChg>
        <pc:spChg chg="mod">
          <ac:chgData name="Nattapan Ngamsutam" userId="6a041e60e5a7d200" providerId="LiveId" clId="{80420758-C52E-44C0-BE8D-0ECE66F16221}" dt="2024-07-29T08:09:08.494" v="513" actId="26606"/>
          <ac:spMkLst>
            <pc:docMk/>
            <pc:sldMk cId="2501606120" sldId="258"/>
            <ac:spMk id="5" creationId="{3B26BDBC-6687-A032-6D8E-E656D8ECB75F}"/>
          </ac:spMkLst>
        </pc:spChg>
        <pc:spChg chg="add del">
          <ac:chgData name="Nattapan Ngamsutam" userId="6a041e60e5a7d200" providerId="LiveId" clId="{80420758-C52E-44C0-BE8D-0ECE66F16221}" dt="2024-07-29T06:57:57.371" v="145" actId="26606"/>
          <ac:spMkLst>
            <pc:docMk/>
            <pc:sldMk cId="2501606120" sldId="258"/>
            <ac:spMk id="18" creationId="{B797DE5A-DA89-0A80-C73D-8DCE1A3E2B33}"/>
          </ac:spMkLst>
        </pc:spChg>
        <pc:spChg chg="add del">
          <ac:chgData name="Nattapan Ngamsutam" userId="6a041e60e5a7d200" providerId="LiveId" clId="{80420758-C52E-44C0-BE8D-0ECE66F16221}" dt="2024-07-29T06:57:45.206" v="142" actId="26606"/>
          <ac:spMkLst>
            <pc:docMk/>
            <pc:sldMk cId="2501606120" sldId="258"/>
            <ac:spMk id="23" creationId="{21E0DC6F-DB0E-DBE1-8178-AE81BC6B96EA}"/>
          </ac:spMkLst>
        </pc:spChg>
        <pc:spChg chg="add del">
          <ac:chgData name="Nattapan Ngamsutam" userId="6a041e60e5a7d200" providerId="LiveId" clId="{80420758-C52E-44C0-BE8D-0ECE66F16221}" dt="2024-07-29T06:57:45.206" v="142" actId="26606"/>
          <ac:spMkLst>
            <pc:docMk/>
            <pc:sldMk cId="2501606120" sldId="258"/>
            <ac:spMk id="25" creationId="{84D07BF5-D29E-918E-55FE-747AF2A0E23F}"/>
          </ac:spMkLst>
        </pc:spChg>
        <pc:spChg chg="add del">
          <ac:chgData name="Nattapan Ngamsutam" userId="6a041e60e5a7d200" providerId="LiveId" clId="{80420758-C52E-44C0-BE8D-0ECE66F16221}" dt="2024-07-29T06:57:57.357" v="144" actId="26606"/>
          <ac:spMkLst>
            <pc:docMk/>
            <pc:sldMk cId="2501606120" sldId="258"/>
            <ac:spMk id="27" creationId="{B797DE5A-DA89-0A80-C73D-8DCE1A3E2B33}"/>
          </ac:spMkLst>
        </pc:spChg>
        <pc:spChg chg="add del">
          <ac:chgData name="Nattapan Ngamsutam" userId="6a041e60e5a7d200" providerId="LiveId" clId="{80420758-C52E-44C0-BE8D-0ECE66F16221}" dt="2024-07-29T08:09:08.494" v="513" actId="26606"/>
          <ac:spMkLst>
            <pc:docMk/>
            <pc:sldMk cId="2501606120" sldId="258"/>
            <ac:spMk id="29" creationId="{6E448DB1-4196-18A6-15DA-C72635C1B11E}"/>
          </ac:spMkLst>
        </pc:spChg>
        <pc:spChg chg="add del">
          <ac:chgData name="Nattapan Ngamsutam" userId="6a041e60e5a7d200" providerId="LiveId" clId="{80420758-C52E-44C0-BE8D-0ECE66F16221}" dt="2024-07-29T08:09:08.494" v="513" actId="26606"/>
          <ac:spMkLst>
            <pc:docMk/>
            <pc:sldMk cId="2501606120" sldId="258"/>
            <ac:spMk id="30" creationId="{76A10D8F-D463-70E5-239B-17AD65EF433D}"/>
          </ac:spMkLst>
        </pc:spChg>
        <pc:spChg chg="add del">
          <ac:chgData name="Nattapan Ngamsutam" userId="6a041e60e5a7d200" providerId="LiveId" clId="{80420758-C52E-44C0-BE8D-0ECE66F16221}" dt="2024-07-29T08:09:08.494" v="513" actId="26606"/>
          <ac:spMkLst>
            <pc:docMk/>
            <pc:sldMk cId="2501606120" sldId="258"/>
            <ac:spMk id="32" creationId="{0F447467-474F-7A46-9B55-A89C6B0DA11C}"/>
          </ac:spMkLst>
        </pc:spChg>
        <pc:spChg chg="add del">
          <ac:chgData name="Nattapan Ngamsutam" userId="6a041e60e5a7d200" providerId="LiveId" clId="{80420758-C52E-44C0-BE8D-0ECE66F16221}" dt="2024-07-29T08:07:14.992" v="467" actId="26606"/>
          <ac:spMkLst>
            <pc:docMk/>
            <pc:sldMk cId="2501606120" sldId="258"/>
            <ac:spMk id="35" creationId="{5E5473D2-DD46-DFAF-84EC-264D6CE58B94}"/>
          </ac:spMkLst>
        </pc:spChg>
        <pc:spChg chg="add del">
          <ac:chgData name="Nattapan Ngamsutam" userId="6a041e60e5a7d200" providerId="LiveId" clId="{80420758-C52E-44C0-BE8D-0ECE66F16221}" dt="2024-07-29T08:09:08.494" v="513" actId="26606"/>
          <ac:spMkLst>
            <pc:docMk/>
            <pc:sldMk cId="2501606120" sldId="258"/>
            <ac:spMk id="37" creationId="{A9CCD9CD-49AE-3D3E-923B-81ECD3FBF75F}"/>
          </ac:spMkLst>
        </pc:spChg>
        <pc:picChg chg="add del mod">
          <ac:chgData name="Nattapan Ngamsutam" userId="6a041e60e5a7d200" providerId="LiveId" clId="{80420758-C52E-44C0-BE8D-0ECE66F16221}" dt="2024-07-29T06:49:13.860" v="7" actId="478"/>
          <ac:picMkLst>
            <pc:docMk/>
            <pc:sldMk cId="2501606120" sldId="258"/>
            <ac:picMk id="2" creationId="{BFF16AC4-70A9-6E70-1FE2-E47D48F768F1}"/>
          </ac:picMkLst>
        </pc:picChg>
        <pc:picChg chg="add del mod">
          <ac:chgData name="Nattapan Ngamsutam" userId="6a041e60e5a7d200" providerId="LiveId" clId="{80420758-C52E-44C0-BE8D-0ECE66F16221}" dt="2024-07-29T06:56:45.074" v="137" actId="478"/>
          <ac:picMkLst>
            <pc:docMk/>
            <pc:sldMk cId="2501606120" sldId="258"/>
            <ac:picMk id="3" creationId="{9BB782E4-631F-1E93-A0E2-0BD8ED48C6A8}"/>
          </ac:picMkLst>
        </pc:picChg>
        <pc:picChg chg="del">
          <ac:chgData name="Nattapan Ngamsutam" userId="6a041e60e5a7d200" providerId="LiveId" clId="{80420758-C52E-44C0-BE8D-0ECE66F16221}" dt="2024-07-29T06:48:30.420" v="0" actId="478"/>
          <ac:picMkLst>
            <pc:docMk/>
            <pc:sldMk cId="2501606120" sldId="258"/>
            <ac:picMk id="6" creationId="{04509FB7-7AA3-3017-FDD1-D6FD90D19528}"/>
          </ac:picMkLst>
        </pc:picChg>
        <pc:picChg chg="add mod ord">
          <ac:chgData name="Nattapan Ngamsutam" userId="6a041e60e5a7d200" providerId="LiveId" clId="{80420758-C52E-44C0-BE8D-0ECE66F16221}" dt="2024-07-29T08:09:08.494" v="513" actId="26606"/>
          <ac:picMkLst>
            <pc:docMk/>
            <pc:sldMk cId="2501606120" sldId="258"/>
            <ac:picMk id="7" creationId="{C622A245-86EF-9766-16E9-FA8F714D4A4E}"/>
          </ac:picMkLst>
        </pc:picChg>
      </pc:sldChg>
      <pc:sldChg chg="del">
        <pc:chgData name="Nattapan Ngamsutam" userId="6a041e60e5a7d200" providerId="LiveId" clId="{80420758-C52E-44C0-BE8D-0ECE66F16221}" dt="2024-07-29T18:19:51.536" v="4036" actId="47"/>
        <pc:sldMkLst>
          <pc:docMk/>
          <pc:sldMk cId="552716094" sldId="259"/>
        </pc:sldMkLst>
      </pc:sldChg>
      <pc:sldChg chg="addSp delSp modSp mod">
        <pc:chgData name="Nattapan Ngamsutam" userId="6a041e60e5a7d200" providerId="LiveId" clId="{80420758-C52E-44C0-BE8D-0ECE66F16221}" dt="2024-07-31T17:18:29.517" v="7070" actId="14100"/>
        <pc:sldMkLst>
          <pc:docMk/>
          <pc:sldMk cId="1953785206" sldId="260"/>
        </pc:sldMkLst>
        <pc:spChg chg="mod">
          <ac:chgData name="Nattapan Ngamsutam" userId="6a041e60e5a7d200" providerId="LiveId" clId="{80420758-C52E-44C0-BE8D-0ECE66F16221}" dt="2024-07-29T08:05:16.408" v="461" actId="207"/>
          <ac:spMkLst>
            <pc:docMk/>
            <pc:sldMk cId="1953785206" sldId="260"/>
            <ac:spMk id="4" creationId="{95764B44-F05A-CD20-0FFB-BB3C5B5E5F32}"/>
          </ac:spMkLst>
        </pc:spChg>
        <pc:spChg chg="add del">
          <ac:chgData name="Nattapan Ngamsutam" userId="6a041e60e5a7d200" providerId="LiveId" clId="{80420758-C52E-44C0-BE8D-0ECE66F16221}" dt="2024-07-29T07:26:35.942" v="323" actId="26606"/>
          <ac:spMkLst>
            <pc:docMk/>
            <pc:sldMk cId="1953785206" sldId="260"/>
            <ac:spMk id="35" creationId="{BF8BE9A2-8956-141B-BFE6-C607C93D8ACA}"/>
          </ac:spMkLst>
        </pc:spChg>
        <pc:spChg chg="add del">
          <ac:chgData name="Nattapan Ngamsutam" userId="6a041e60e5a7d200" providerId="LiveId" clId="{80420758-C52E-44C0-BE8D-0ECE66F16221}" dt="2024-07-29T07:26:52.836" v="325" actId="26606"/>
          <ac:spMkLst>
            <pc:docMk/>
            <pc:sldMk cId="1953785206" sldId="260"/>
            <ac:spMk id="37" creationId="{C20CE451-818C-E63D-258B-234B6C543D34}"/>
          </ac:spMkLst>
        </pc:spChg>
        <pc:spChg chg="add del">
          <ac:chgData name="Nattapan Ngamsutam" userId="6a041e60e5a7d200" providerId="LiveId" clId="{80420758-C52E-44C0-BE8D-0ECE66F16221}" dt="2024-07-29T07:27:07.832" v="331" actId="26606"/>
          <ac:spMkLst>
            <pc:docMk/>
            <pc:sldMk cId="1953785206" sldId="260"/>
            <ac:spMk id="39" creationId="{BF8BE9A2-8956-141B-BFE6-C607C93D8ACA}"/>
          </ac:spMkLst>
        </pc:spChg>
        <pc:graphicFrameChg chg="add mod modGraphic">
          <ac:chgData name="Nattapan Ngamsutam" userId="6a041e60e5a7d200" providerId="LiveId" clId="{80420758-C52E-44C0-BE8D-0ECE66F16221}" dt="2024-07-31T17:18:29.517" v="7070" actId="14100"/>
          <ac:graphicFrameMkLst>
            <pc:docMk/>
            <pc:sldMk cId="1953785206" sldId="260"/>
            <ac:graphicFrameMk id="30" creationId="{B0963807-D26C-08B9-4FF6-637DB3923874}"/>
          </ac:graphicFrameMkLst>
        </pc:graphicFrameChg>
        <pc:picChg chg="add del">
          <ac:chgData name="Nattapan Ngamsutam" userId="6a041e60e5a7d200" providerId="LiveId" clId="{80420758-C52E-44C0-BE8D-0ECE66F16221}" dt="2024-07-29T07:25:17.335" v="317" actId="478"/>
          <ac:picMkLst>
            <pc:docMk/>
            <pc:sldMk cId="1953785206" sldId="260"/>
            <ac:picMk id="2" creationId="{5CE7682F-2F50-B97D-6395-42800F5B3997}"/>
          </ac:picMkLst>
        </pc:picChg>
        <pc:picChg chg="add del mod ord">
          <ac:chgData name="Nattapan Ngamsutam" userId="6a041e60e5a7d200" providerId="LiveId" clId="{80420758-C52E-44C0-BE8D-0ECE66F16221}" dt="2024-07-29T07:27:09.706" v="333" actId="22"/>
          <ac:picMkLst>
            <pc:docMk/>
            <pc:sldMk cId="1953785206" sldId="260"/>
            <ac:picMk id="5" creationId="{25F28F21-4379-CED1-5CB9-566B1056F462}"/>
          </ac:picMkLst>
        </pc:picChg>
        <pc:picChg chg="add del mod ord">
          <ac:chgData name="Nattapan Ngamsutam" userId="6a041e60e5a7d200" providerId="LiveId" clId="{80420758-C52E-44C0-BE8D-0ECE66F16221}" dt="2024-07-29T08:14:24.566" v="1304" actId="478"/>
          <ac:picMkLst>
            <pc:docMk/>
            <pc:sldMk cId="1953785206" sldId="260"/>
            <ac:picMk id="7" creationId="{8E904A7E-B282-8610-EDC8-848A1612F003}"/>
          </ac:picMkLst>
        </pc:picChg>
        <pc:picChg chg="add mod ord">
          <ac:chgData name="Nattapan Ngamsutam" userId="6a041e60e5a7d200" providerId="LiveId" clId="{80420758-C52E-44C0-BE8D-0ECE66F16221}" dt="2024-07-29T08:14:42.158" v="1306" actId="167"/>
          <ac:picMkLst>
            <pc:docMk/>
            <pc:sldMk cId="1953785206" sldId="260"/>
            <ac:picMk id="8" creationId="{BFF92B25-AECB-1CA2-C202-AD942C37609B}"/>
          </ac:picMkLst>
        </pc:picChg>
        <pc:picChg chg="add del ord">
          <ac:chgData name="Nattapan Ngamsutam" userId="6a041e60e5a7d200" providerId="LiveId" clId="{80420758-C52E-44C0-BE8D-0ECE66F16221}" dt="2024-07-29T07:33:33.466" v="349" actId="478"/>
          <ac:picMkLst>
            <pc:docMk/>
            <pc:sldMk cId="1953785206" sldId="260"/>
            <ac:picMk id="28" creationId="{AF31F95E-75BE-B577-B817-499E72ED694F}"/>
          </ac:picMkLst>
        </pc:picChg>
      </pc:sldChg>
      <pc:sldChg chg="del">
        <pc:chgData name="Nattapan Ngamsutam" userId="6a041e60e5a7d200" providerId="LiveId" clId="{80420758-C52E-44C0-BE8D-0ECE66F16221}" dt="2024-07-29T18:19:47.892" v="4035" actId="47"/>
        <pc:sldMkLst>
          <pc:docMk/>
          <pc:sldMk cId="3209881882" sldId="261"/>
        </pc:sldMkLst>
      </pc:sldChg>
      <pc:sldChg chg="del">
        <pc:chgData name="Nattapan Ngamsutam" userId="6a041e60e5a7d200" providerId="LiveId" clId="{80420758-C52E-44C0-BE8D-0ECE66F16221}" dt="2024-07-29T18:19:47.892" v="4035" actId="47"/>
        <pc:sldMkLst>
          <pc:docMk/>
          <pc:sldMk cId="4033380280" sldId="262"/>
        </pc:sldMkLst>
      </pc:sldChg>
      <pc:sldChg chg="del">
        <pc:chgData name="Nattapan Ngamsutam" userId="6a041e60e5a7d200" providerId="LiveId" clId="{80420758-C52E-44C0-BE8D-0ECE66F16221}" dt="2024-07-29T18:19:47.892" v="4035" actId="47"/>
        <pc:sldMkLst>
          <pc:docMk/>
          <pc:sldMk cId="175846341" sldId="263"/>
        </pc:sldMkLst>
      </pc:sldChg>
      <pc:sldChg chg="del">
        <pc:chgData name="Nattapan Ngamsutam" userId="6a041e60e5a7d200" providerId="LiveId" clId="{80420758-C52E-44C0-BE8D-0ECE66F16221}" dt="2024-07-29T18:19:47.892" v="4035" actId="47"/>
        <pc:sldMkLst>
          <pc:docMk/>
          <pc:sldMk cId="3501950542" sldId="264"/>
        </pc:sldMkLst>
      </pc:sldChg>
      <pc:sldChg chg="del">
        <pc:chgData name="Nattapan Ngamsutam" userId="6a041e60e5a7d200" providerId="LiveId" clId="{80420758-C52E-44C0-BE8D-0ECE66F16221}" dt="2024-07-29T18:19:47.892" v="4035" actId="47"/>
        <pc:sldMkLst>
          <pc:docMk/>
          <pc:sldMk cId="2011209596" sldId="265"/>
        </pc:sldMkLst>
      </pc:sldChg>
      <pc:sldChg chg="modSp del mod">
        <pc:chgData name="Nattapan Ngamsutam" userId="6a041e60e5a7d200" providerId="LiveId" clId="{80420758-C52E-44C0-BE8D-0ECE66F16221}" dt="2024-07-29T18:19:47.892" v="4035" actId="47"/>
        <pc:sldMkLst>
          <pc:docMk/>
          <pc:sldMk cId="653635921" sldId="266"/>
        </pc:sldMkLst>
        <pc:graphicFrameChg chg="mod">
          <ac:chgData name="Nattapan Ngamsutam" userId="6a041e60e5a7d200" providerId="LiveId" clId="{80420758-C52E-44C0-BE8D-0ECE66F16221}" dt="2024-07-29T18:06:14.341" v="3694" actId="1076"/>
          <ac:graphicFrameMkLst>
            <pc:docMk/>
            <pc:sldMk cId="653635921" sldId="266"/>
            <ac:graphicFrameMk id="30" creationId="{5E1B5B77-9693-B84E-7EE2-531A13836F77}"/>
          </ac:graphicFrameMkLst>
        </pc:graphicFrameChg>
      </pc:sldChg>
      <pc:sldChg chg="addSp delSp modSp mod addAnim delAnim setClrOvrMap">
        <pc:chgData name="Nattapan Ngamsutam" userId="6a041e60e5a7d200" providerId="LiveId" clId="{80420758-C52E-44C0-BE8D-0ECE66F16221}" dt="2024-07-30T06:19:26.609" v="4249"/>
        <pc:sldMkLst>
          <pc:docMk/>
          <pc:sldMk cId="3021890943" sldId="267"/>
        </pc:sldMkLst>
        <pc:spChg chg="mod">
          <ac:chgData name="Nattapan Ngamsutam" userId="6a041e60e5a7d200" providerId="LiveId" clId="{80420758-C52E-44C0-BE8D-0ECE66F16221}" dt="2024-07-29T19:01:20.617" v="4057" actId="26606"/>
          <ac:spMkLst>
            <pc:docMk/>
            <pc:sldMk cId="3021890943" sldId="267"/>
            <ac:spMk id="4" creationId="{95764B44-F05A-CD20-0FFB-BB3C5B5E5F32}"/>
          </ac:spMkLst>
        </pc:spChg>
        <pc:spChg chg="mod">
          <ac:chgData name="Nattapan Ngamsutam" userId="6a041e60e5a7d200" providerId="LiveId" clId="{80420758-C52E-44C0-BE8D-0ECE66F16221}" dt="2024-07-29T19:01:20.617" v="4057" actId="26606"/>
          <ac:spMkLst>
            <pc:docMk/>
            <pc:sldMk cId="3021890943" sldId="267"/>
            <ac:spMk id="38" creationId="{042FAC62-15A9-19A6-526B-FFF4E1A7B40D}"/>
          </ac:spMkLst>
        </pc:spChg>
        <pc:spChg chg="add del">
          <ac:chgData name="Nattapan Ngamsutam" userId="6a041e60e5a7d200" providerId="LiveId" clId="{80420758-C52E-44C0-BE8D-0ECE66F16221}" dt="2024-07-29T18:28:47.677" v="4042" actId="26606"/>
          <ac:spMkLst>
            <pc:docMk/>
            <pc:sldMk cId="3021890943" sldId="267"/>
            <ac:spMk id="56" creationId="{A9CCD9CD-49AE-3D3E-923B-81ECD3FBF75F}"/>
          </ac:spMkLst>
        </pc:spChg>
        <pc:spChg chg="add del">
          <ac:chgData name="Nattapan Ngamsutam" userId="6a041e60e5a7d200" providerId="LiveId" clId="{80420758-C52E-44C0-BE8D-0ECE66F16221}" dt="2024-07-29T18:28:47.677" v="4042" actId="26606"/>
          <ac:spMkLst>
            <pc:docMk/>
            <pc:sldMk cId="3021890943" sldId="267"/>
            <ac:spMk id="57" creationId="{0F447467-474F-7A46-9B55-A89C6B0DA11C}"/>
          </ac:spMkLst>
        </pc:spChg>
        <pc:spChg chg="add del">
          <ac:chgData name="Nattapan Ngamsutam" userId="6a041e60e5a7d200" providerId="LiveId" clId="{80420758-C52E-44C0-BE8D-0ECE66F16221}" dt="2024-07-29T18:28:47.668" v="4041" actId="26606"/>
          <ac:spMkLst>
            <pc:docMk/>
            <pc:sldMk cId="3021890943" sldId="267"/>
            <ac:spMk id="62" creationId="{ED587E41-605C-A8E4-8BA5-0E0B3797C9AA}"/>
          </ac:spMkLst>
        </pc:spChg>
        <pc:spChg chg="add del">
          <ac:chgData name="Nattapan Ngamsutam" userId="6a041e60e5a7d200" providerId="LiveId" clId="{80420758-C52E-44C0-BE8D-0ECE66F16221}" dt="2024-07-29T18:28:47.668" v="4041" actId="26606"/>
          <ac:spMkLst>
            <pc:docMk/>
            <pc:sldMk cId="3021890943" sldId="267"/>
            <ac:spMk id="64" creationId="{EBD48A03-0DF9-3063-CB15-1BC2AEC79F1C}"/>
          </ac:spMkLst>
        </pc:spChg>
        <pc:spChg chg="add del">
          <ac:chgData name="Nattapan Ngamsutam" userId="6a041e60e5a7d200" providerId="LiveId" clId="{80420758-C52E-44C0-BE8D-0ECE66F16221}" dt="2024-07-29T18:46:45.180" v="4051" actId="26606"/>
          <ac:spMkLst>
            <pc:docMk/>
            <pc:sldMk cId="3021890943" sldId="267"/>
            <ac:spMk id="66" creationId="{92CC1E4F-F1F0-B945-BE50-C72A7103E8AC}"/>
          </ac:spMkLst>
        </pc:spChg>
        <pc:spChg chg="add del">
          <ac:chgData name="Nattapan Ngamsutam" userId="6a041e60e5a7d200" providerId="LiveId" clId="{80420758-C52E-44C0-BE8D-0ECE66F16221}" dt="2024-07-29T18:46:45.173" v="4050" actId="26606"/>
          <ac:spMkLst>
            <pc:docMk/>
            <pc:sldMk cId="3021890943" sldId="267"/>
            <ac:spMk id="68" creationId="{0F447467-474F-7A46-9B55-A89C6B0DA11C}"/>
          </ac:spMkLst>
        </pc:spChg>
        <pc:spChg chg="add del">
          <ac:chgData name="Nattapan Ngamsutam" userId="6a041e60e5a7d200" providerId="LiveId" clId="{80420758-C52E-44C0-BE8D-0ECE66F16221}" dt="2024-07-29T18:46:45.173" v="4050" actId="26606"/>
          <ac:spMkLst>
            <pc:docMk/>
            <pc:sldMk cId="3021890943" sldId="267"/>
            <ac:spMk id="69" creationId="{A9CCD9CD-49AE-3D3E-923B-81ECD3FBF75F}"/>
          </ac:spMkLst>
        </pc:spChg>
        <pc:spChg chg="add del">
          <ac:chgData name="Nattapan Ngamsutam" userId="6a041e60e5a7d200" providerId="LiveId" clId="{80420758-C52E-44C0-BE8D-0ECE66F16221}" dt="2024-07-29T18:37:29.492" v="4046" actId="26606"/>
          <ac:spMkLst>
            <pc:docMk/>
            <pc:sldMk cId="3021890943" sldId="267"/>
            <ac:spMk id="71" creationId="{8E706725-8FC5-BB7A-9D0C-CC094129B91F}"/>
          </ac:spMkLst>
        </pc:spChg>
        <pc:spChg chg="add del">
          <ac:chgData name="Nattapan Ngamsutam" userId="6a041e60e5a7d200" providerId="LiveId" clId="{80420758-C52E-44C0-BE8D-0ECE66F16221}" dt="2024-07-29T19:01:20.617" v="4057" actId="26606"/>
          <ac:spMkLst>
            <pc:docMk/>
            <pc:sldMk cId="3021890943" sldId="267"/>
            <ac:spMk id="72" creationId="{BBE8E1BA-1863-0F95-E1A3-14697014C39B}"/>
          </ac:spMkLst>
        </pc:spChg>
        <pc:spChg chg="add del">
          <ac:chgData name="Nattapan Ngamsutam" userId="6a041e60e5a7d200" providerId="LiveId" clId="{80420758-C52E-44C0-BE8D-0ECE66F16221}" dt="2024-07-29T18:37:29.492" v="4046" actId="26606"/>
          <ac:spMkLst>
            <pc:docMk/>
            <pc:sldMk cId="3021890943" sldId="267"/>
            <ac:spMk id="73" creationId="{A9CCD9CD-49AE-3D3E-923B-81ECD3FBF75F}"/>
          </ac:spMkLst>
        </pc:spChg>
        <pc:spChg chg="add del">
          <ac:chgData name="Nattapan Ngamsutam" userId="6a041e60e5a7d200" providerId="LiveId" clId="{80420758-C52E-44C0-BE8D-0ECE66F16221}" dt="2024-07-29T19:01:20.617" v="4057" actId="26606"/>
          <ac:spMkLst>
            <pc:docMk/>
            <pc:sldMk cId="3021890943" sldId="267"/>
            <ac:spMk id="74" creationId="{A9CCD9CD-49AE-3D3E-923B-81ECD3FBF75F}"/>
          </ac:spMkLst>
        </pc:spChg>
        <pc:spChg chg="add">
          <ac:chgData name="Nattapan Ngamsutam" userId="6a041e60e5a7d200" providerId="LiveId" clId="{80420758-C52E-44C0-BE8D-0ECE66F16221}" dt="2024-07-29T19:01:20.617" v="4057" actId="26606"/>
          <ac:spMkLst>
            <pc:docMk/>
            <pc:sldMk cId="3021890943" sldId="267"/>
            <ac:spMk id="79" creationId="{0F447467-474F-7A46-9B55-A89C6B0DA11C}"/>
          </ac:spMkLst>
        </pc:spChg>
        <pc:spChg chg="add">
          <ac:chgData name="Nattapan Ngamsutam" userId="6a041e60e5a7d200" providerId="LiveId" clId="{80420758-C52E-44C0-BE8D-0ECE66F16221}" dt="2024-07-29T19:01:20.617" v="4057" actId="26606"/>
          <ac:spMkLst>
            <pc:docMk/>
            <pc:sldMk cId="3021890943" sldId="267"/>
            <ac:spMk id="81" creationId="{A9CCD9CD-49AE-3D3E-923B-81ECD3FBF75F}"/>
          </ac:spMkLst>
        </pc:spChg>
        <pc:picChg chg="add del mod ord">
          <ac:chgData name="Nattapan Ngamsutam" userId="6a041e60e5a7d200" providerId="LiveId" clId="{80420758-C52E-44C0-BE8D-0ECE66F16221}" dt="2024-07-29T18:37:12.590" v="4043" actId="478"/>
          <ac:picMkLst>
            <pc:docMk/>
            <pc:sldMk cId="3021890943" sldId="267"/>
            <ac:picMk id="2" creationId="{17FAC16D-69D6-F6ED-0764-F5BD8580CB31}"/>
          </ac:picMkLst>
        </pc:picChg>
        <pc:picChg chg="add mod ord">
          <ac:chgData name="Nattapan Ngamsutam" userId="6a041e60e5a7d200" providerId="LiveId" clId="{80420758-C52E-44C0-BE8D-0ECE66F16221}" dt="2024-07-29T18:37:29.492" v="4046" actId="26606"/>
          <ac:picMkLst>
            <pc:docMk/>
            <pc:sldMk cId="3021890943" sldId="267"/>
            <ac:picMk id="3" creationId="{DB322C57-2407-76DD-1CAF-489C4057AE9D}"/>
          </ac:picMkLst>
        </pc:picChg>
        <pc:picChg chg="del">
          <ac:chgData name="Nattapan Ngamsutam" userId="6a041e60e5a7d200" providerId="LiveId" clId="{80420758-C52E-44C0-BE8D-0ECE66F16221}" dt="2024-07-29T18:28:21.327" v="4037" actId="478"/>
          <ac:picMkLst>
            <pc:docMk/>
            <pc:sldMk cId="3021890943" sldId="267"/>
            <ac:picMk id="5" creationId="{757D511B-1D6F-CB7E-0DC4-A0DC48E0F69B}"/>
          </ac:picMkLst>
        </pc:picChg>
        <pc:picChg chg="add del mod ord">
          <ac:chgData name="Nattapan Ngamsutam" userId="6a041e60e5a7d200" providerId="LiveId" clId="{80420758-C52E-44C0-BE8D-0ECE66F16221}" dt="2024-07-29T18:47:04.621" v="4053" actId="478"/>
          <ac:picMkLst>
            <pc:docMk/>
            <pc:sldMk cId="3021890943" sldId="267"/>
            <ac:picMk id="6" creationId="{DB8BECC3-7EBE-12B1-BFFC-F8211B5EF094}"/>
          </ac:picMkLst>
        </pc:picChg>
        <pc:picChg chg="add mod ord">
          <ac:chgData name="Nattapan Ngamsutam" userId="6a041e60e5a7d200" providerId="LiveId" clId="{80420758-C52E-44C0-BE8D-0ECE66F16221}" dt="2024-07-30T06:19:26.609" v="4249"/>
          <ac:picMkLst>
            <pc:docMk/>
            <pc:sldMk cId="3021890943" sldId="267"/>
            <ac:picMk id="7" creationId="{865B7E23-CDA4-CB28-E279-339F2386163A}"/>
          </ac:picMkLst>
        </pc:picChg>
        <pc:picChg chg="add del">
          <ac:chgData name="Nattapan Ngamsutam" userId="6a041e60e5a7d200" providerId="LiveId" clId="{80420758-C52E-44C0-BE8D-0ECE66F16221}" dt="2024-07-29T18:48:04.815" v="4055" actId="478"/>
          <ac:picMkLst>
            <pc:docMk/>
            <pc:sldMk cId="3021890943" sldId="267"/>
            <ac:picMk id="1026" creationId="{FEF3BA37-644B-6B6B-0BCD-D219A56F07A6}"/>
          </ac:picMkLst>
        </pc:picChg>
      </pc:sldChg>
      <pc:sldChg chg="del">
        <pc:chgData name="Nattapan Ngamsutam" userId="6a041e60e5a7d200" providerId="LiveId" clId="{80420758-C52E-44C0-BE8D-0ECE66F16221}" dt="2024-07-29T18:19:47.892" v="4035" actId="47"/>
        <pc:sldMkLst>
          <pc:docMk/>
          <pc:sldMk cId="2430008308" sldId="268"/>
        </pc:sldMkLst>
      </pc:sldChg>
      <pc:sldChg chg="addSp delSp modSp add mod">
        <pc:chgData name="Nattapan Ngamsutam" userId="6a041e60e5a7d200" providerId="LiveId" clId="{80420758-C52E-44C0-BE8D-0ECE66F16221}" dt="2024-08-01T16:10:20.870" v="7097" actId="20577"/>
        <pc:sldMkLst>
          <pc:docMk/>
          <pc:sldMk cId="2777388686" sldId="269"/>
        </pc:sldMkLst>
        <pc:spChg chg="add mod">
          <ac:chgData name="Nattapan Ngamsutam" userId="6a041e60e5a7d200" providerId="LiveId" clId="{80420758-C52E-44C0-BE8D-0ECE66F16221}" dt="2024-08-01T16:10:20.870" v="7097" actId="20577"/>
          <ac:spMkLst>
            <pc:docMk/>
            <pc:sldMk cId="2777388686" sldId="269"/>
            <ac:spMk id="3" creationId="{F4859ACC-4790-0816-B7D1-3060C56774A4}"/>
          </ac:spMkLst>
        </pc:spChg>
        <pc:spChg chg="mod">
          <ac:chgData name="Nattapan Ngamsutam" userId="6a041e60e5a7d200" providerId="LiveId" clId="{80420758-C52E-44C0-BE8D-0ECE66F16221}" dt="2024-07-29T08:05:14.408" v="460" actId="207"/>
          <ac:spMkLst>
            <pc:docMk/>
            <pc:sldMk cId="2777388686" sldId="269"/>
            <ac:spMk id="4" creationId="{95764B44-F05A-CD20-0FFB-BB3C5B5E5F32}"/>
          </ac:spMkLst>
        </pc:spChg>
        <pc:graphicFrameChg chg="del">
          <ac:chgData name="Nattapan Ngamsutam" userId="6a041e60e5a7d200" providerId="LiveId" clId="{80420758-C52E-44C0-BE8D-0ECE66F16221}" dt="2024-07-29T07:54:39.409" v="415" actId="478"/>
          <ac:graphicFrameMkLst>
            <pc:docMk/>
            <pc:sldMk cId="2777388686" sldId="269"/>
            <ac:graphicFrameMk id="30" creationId="{B0963807-D26C-08B9-4FF6-637DB3923874}"/>
          </ac:graphicFrameMkLst>
        </pc:graphicFrameChg>
        <pc:picChg chg="add del mod">
          <ac:chgData name="Nattapan Ngamsutam" userId="6a041e60e5a7d200" providerId="LiveId" clId="{80420758-C52E-44C0-BE8D-0ECE66F16221}" dt="2024-07-31T10:01:09.826" v="4589" actId="478"/>
          <ac:picMkLst>
            <pc:docMk/>
            <pc:sldMk cId="2777388686" sldId="269"/>
            <ac:picMk id="2" creationId="{13CE3398-0C43-82F6-58C3-35C7C477C328}"/>
          </ac:picMkLst>
        </pc:picChg>
        <pc:picChg chg="add mod ord">
          <ac:chgData name="Nattapan Ngamsutam" userId="6a041e60e5a7d200" providerId="LiveId" clId="{80420758-C52E-44C0-BE8D-0ECE66F16221}" dt="2024-07-29T08:14:10.318" v="1301" actId="167"/>
          <ac:picMkLst>
            <pc:docMk/>
            <pc:sldMk cId="2777388686" sldId="269"/>
            <ac:picMk id="5" creationId="{02CB3522-4E1D-A9CA-955E-C1AC847077D7}"/>
          </ac:picMkLst>
        </pc:picChg>
        <pc:picChg chg="add del mod">
          <ac:chgData name="Nattapan Ngamsutam" userId="6a041e60e5a7d200" providerId="LiveId" clId="{80420758-C52E-44C0-BE8D-0ECE66F16221}" dt="2024-07-29T08:14:12.190" v="1302" actId="478"/>
          <ac:picMkLst>
            <pc:docMk/>
            <pc:sldMk cId="2777388686" sldId="269"/>
            <ac:picMk id="7" creationId="{8E904A7E-B282-8610-EDC8-848A1612F003}"/>
          </ac:picMkLst>
        </pc:picChg>
      </pc:sldChg>
      <pc:sldChg chg="modSp add mod">
        <pc:chgData name="Nattapan Ngamsutam" userId="6a041e60e5a7d200" providerId="LiveId" clId="{80420758-C52E-44C0-BE8D-0ECE66F16221}" dt="2024-07-31T17:16:38.803" v="7062" actId="207"/>
        <pc:sldMkLst>
          <pc:docMk/>
          <pc:sldMk cId="3410962704" sldId="270"/>
        </pc:sldMkLst>
        <pc:spChg chg="mod">
          <ac:chgData name="Nattapan Ngamsutam" userId="6a041e60e5a7d200" providerId="LiveId" clId="{80420758-C52E-44C0-BE8D-0ECE66F16221}" dt="2024-07-31T17:16:38.803" v="7062" actId="207"/>
          <ac:spMkLst>
            <pc:docMk/>
            <pc:sldMk cId="3410962704" sldId="270"/>
            <ac:spMk id="3" creationId="{F4859ACC-4790-0816-B7D1-3060C56774A4}"/>
          </ac:spMkLst>
        </pc:spChg>
        <pc:spChg chg="mod">
          <ac:chgData name="Nattapan Ngamsutam" userId="6a041e60e5a7d200" providerId="LiveId" clId="{80420758-C52E-44C0-BE8D-0ECE66F16221}" dt="2024-07-29T08:03:55.987" v="453" actId="207"/>
          <ac:spMkLst>
            <pc:docMk/>
            <pc:sldMk cId="3410962704" sldId="270"/>
            <ac:spMk id="4" creationId="{95764B44-F05A-CD20-0FFB-BB3C5B5E5F32}"/>
          </ac:spMkLst>
        </pc:spChg>
      </pc:sldChg>
      <pc:sldChg chg="addSp delSp modSp add mod chgLayout">
        <pc:chgData name="Nattapan Ngamsutam" userId="6a041e60e5a7d200" providerId="LiveId" clId="{80420758-C52E-44C0-BE8D-0ECE66F16221}" dt="2024-07-31T10:53:15.303" v="4914" actId="20577"/>
        <pc:sldMkLst>
          <pc:docMk/>
          <pc:sldMk cId="3121913441" sldId="271"/>
        </pc:sldMkLst>
        <pc:spChg chg="del">
          <ac:chgData name="Nattapan Ngamsutam" userId="6a041e60e5a7d200" providerId="LiveId" clId="{80420758-C52E-44C0-BE8D-0ECE66F16221}" dt="2024-07-29T15:13:14.333" v="2742" actId="22"/>
          <ac:spMkLst>
            <pc:docMk/>
            <pc:sldMk cId="3121913441" sldId="271"/>
            <ac:spMk id="3" creationId="{F4859ACC-4790-0816-B7D1-3060C56774A4}"/>
          </ac:spMkLst>
        </pc:spChg>
        <pc:spChg chg="mod ord">
          <ac:chgData name="Nattapan Ngamsutam" userId="6a041e60e5a7d200" providerId="LiveId" clId="{80420758-C52E-44C0-BE8D-0ECE66F16221}" dt="2024-07-31T10:38:23.530" v="4721" actId="700"/>
          <ac:spMkLst>
            <pc:docMk/>
            <pc:sldMk cId="3121913441" sldId="271"/>
            <ac:spMk id="4" creationId="{95764B44-F05A-CD20-0FFB-BB3C5B5E5F32}"/>
          </ac:spMkLst>
        </pc:spChg>
        <pc:spChg chg="add del mod">
          <ac:chgData name="Nattapan Ngamsutam" userId="6a041e60e5a7d200" providerId="LiveId" clId="{80420758-C52E-44C0-BE8D-0ECE66F16221}" dt="2024-07-31T10:36:05.946" v="4711" actId="478"/>
          <ac:spMkLst>
            <pc:docMk/>
            <pc:sldMk cId="3121913441" sldId="271"/>
            <ac:spMk id="8" creationId="{47899926-C0F6-0ABA-5DEA-3F409DB2A819}"/>
          </ac:spMkLst>
        </pc:spChg>
        <pc:spChg chg="add mod ord">
          <ac:chgData name="Nattapan Ngamsutam" userId="6a041e60e5a7d200" providerId="LiveId" clId="{80420758-C52E-44C0-BE8D-0ECE66F16221}" dt="2024-07-31T10:53:15.303" v="4914" actId="20577"/>
          <ac:spMkLst>
            <pc:docMk/>
            <pc:sldMk cId="3121913441" sldId="271"/>
            <ac:spMk id="11" creationId="{F897164D-3989-EE20-51A8-24E4DFBC2B79}"/>
          </ac:spMkLst>
        </pc:spChg>
        <pc:picChg chg="add del mod">
          <ac:chgData name="Nattapan Ngamsutam" userId="6a041e60e5a7d200" providerId="LiveId" clId="{80420758-C52E-44C0-BE8D-0ECE66F16221}" dt="2024-07-31T10:36:09.020" v="4712" actId="478"/>
          <ac:picMkLst>
            <pc:docMk/>
            <pc:sldMk cId="3121913441" sldId="271"/>
            <ac:picMk id="3" creationId="{3239BBA0-CB3B-088A-1A77-334A590719D7}"/>
          </ac:picMkLst>
        </pc:picChg>
        <pc:picChg chg="add del mod ord">
          <ac:chgData name="Nattapan Ngamsutam" userId="6a041e60e5a7d200" providerId="LiveId" clId="{80420758-C52E-44C0-BE8D-0ECE66F16221}" dt="2024-07-31T10:35:53.549" v="4710" actId="478"/>
          <ac:picMkLst>
            <pc:docMk/>
            <pc:sldMk cId="3121913441" sldId="271"/>
            <ac:picMk id="5" creationId="{1800204A-0269-6CF4-F87B-81E6717CFDE4}"/>
          </ac:picMkLst>
        </pc:picChg>
        <pc:picChg chg="add del mod">
          <ac:chgData name="Nattapan Ngamsutam" userId="6a041e60e5a7d200" providerId="LiveId" clId="{80420758-C52E-44C0-BE8D-0ECE66F16221}" dt="2024-07-29T15:13:35.985" v="2746" actId="478"/>
          <ac:picMkLst>
            <pc:docMk/>
            <pc:sldMk cId="3121913441" sldId="271"/>
            <ac:picMk id="8" creationId="{40D10DF1-0FD3-97B5-B31C-987BD1299C08}"/>
          </ac:picMkLst>
        </pc:picChg>
        <pc:picChg chg="add mod">
          <ac:chgData name="Nattapan Ngamsutam" userId="6a041e60e5a7d200" providerId="LiveId" clId="{80420758-C52E-44C0-BE8D-0ECE66F16221}" dt="2024-07-31T10:36:55.696" v="4720" actId="1076"/>
          <ac:picMkLst>
            <pc:docMk/>
            <pc:sldMk cId="3121913441" sldId="271"/>
            <ac:picMk id="9" creationId="{340692C9-BDF0-E609-F9B6-55DE79707D3A}"/>
          </ac:picMkLst>
        </pc:picChg>
        <pc:picChg chg="add del mod">
          <ac:chgData name="Nattapan Ngamsutam" userId="6a041e60e5a7d200" providerId="LiveId" clId="{80420758-C52E-44C0-BE8D-0ECE66F16221}" dt="2024-07-30T11:06:15.443" v="4268" actId="478"/>
          <ac:picMkLst>
            <pc:docMk/>
            <pc:sldMk cId="3121913441" sldId="271"/>
            <ac:picMk id="10" creationId="{6C2B55B0-DAE3-2FF2-2DE4-14EB2F9D1F89}"/>
          </ac:picMkLst>
        </pc:picChg>
      </pc:sldChg>
      <pc:sldChg chg="addSp delSp modSp add mod">
        <pc:chgData name="Nattapan Ngamsutam" userId="6a041e60e5a7d200" providerId="LiveId" clId="{80420758-C52E-44C0-BE8D-0ECE66F16221}" dt="2024-07-31T11:52:14.470" v="5644" actId="20577"/>
        <pc:sldMkLst>
          <pc:docMk/>
          <pc:sldMk cId="4255009931" sldId="272"/>
        </pc:sldMkLst>
        <pc:spChg chg="del">
          <ac:chgData name="Nattapan Ngamsutam" userId="6a041e60e5a7d200" providerId="LiveId" clId="{80420758-C52E-44C0-BE8D-0ECE66F16221}" dt="2024-07-29T15:14:33.680" v="2751" actId="478"/>
          <ac:spMkLst>
            <pc:docMk/>
            <pc:sldMk cId="4255009931" sldId="272"/>
            <ac:spMk id="3" creationId="{F4859ACC-4790-0816-B7D1-3060C56774A4}"/>
          </ac:spMkLst>
        </pc:spChg>
        <pc:spChg chg="mod">
          <ac:chgData name="Nattapan Ngamsutam" userId="6a041e60e5a7d200" providerId="LiveId" clId="{80420758-C52E-44C0-BE8D-0ECE66F16221}" dt="2024-07-29T08:04:33.173" v="455" actId="207"/>
          <ac:spMkLst>
            <pc:docMk/>
            <pc:sldMk cId="4255009931" sldId="272"/>
            <ac:spMk id="4" creationId="{95764B44-F05A-CD20-0FFB-BB3C5B5E5F32}"/>
          </ac:spMkLst>
        </pc:spChg>
        <pc:graphicFrameChg chg="add mod">
          <ac:chgData name="Nattapan Ngamsutam" userId="6a041e60e5a7d200" providerId="LiveId" clId="{80420758-C52E-44C0-BE8D-0ECE66F16221}" dt="2024-07-31T11:52:14.470" v="5644" actId="20577"/>
          <ac:graphicFrameMkLst>
            <pc:docMk/>
            <pc:sldMk cId="4255009931" sldId="272"/>
            <ac:graphicFrameMk id="2" creationId="{686459F3-E8AE-9466-2C19-45E3ACFB0C06}"/>
          </ac:graphicFrameMkLst>
        </pc:graphicFrameChg>
      </pc:sldChg>
      <pc:sldChg chg="addSp delSp modSp add mod">
        <pc:chgData name="Nattapan Ngamsutam" userId="6a041e60e5a7d200" providerId="LiveId" clId="{80420758-C52E-44C0-BE8D-0ECE66F16221}" dt="2024-07-31T17:20:24.100" v="7071"/>
        <pc:sldMkLst>
          <pc:docMk/>
          <pc:sldMk cId="1852536884" sldId="273"/>
        </pc:sldMkLst>
        <pc:spChg chg="del">
          <ac:chgData name="Nattapan Ngamsutam" userId="6a041e60e5a7d200" providerId="LiveId" clId="{80420758-C52E-44C0-BE8D-0ECE66F16221}" dt="2024-07-29T15:30:09.956" v="3063" actId="3680"/>
          <ac:spMkLst>
            <pc:docMk/>
            <pc:sldMk cId="1852536884" sldId="273"/>
            <ac:spMk id="3" creationId="{F4859ACC-4790-0816-B7D1-3060C56774A4}"/>
          </ac:spMkLst>
        </pc:spChg>
        <pc:spChg chg="mod">
          <ac:chgData name="Nattapan Ngamsutam" userId="6a041e60e5a7d200" providerId="LiveId" clId="{80420758-C52E-44C0-BE8D-0ECE66F16221}" dt="2024-07-29T08:04:36.401" v="456" actId="207"/>
          <ac:spMkLst>
            <pc:docMk/>
            <pc:sldMk cId="1852536884" sldId="273"/>
            <ac:spMk id="4" creationId="{95764B44-F05A-CD20-0FFB-BB3C5B5E5F32}"/>
          </ac:spMkLst>
        </pc:spChg>
        <pc:spChg chg="add mod">
          <ac:chgData name="Nattapan Ngamsutam" userId="6a041e60e5a7d200" providerId="LiveId" clId="{80420758-C52E-44C0-BE8D-0ECE66F16221}" dt="2024-07-31T11:33:16.173" v="5431" actId="1076"/>
          <ac:spMkLst>
            <pc:docMk/>
            <pc:sldMk cId="1852536884" sldId="273"/>
            <ac:spMk id="6" creationId="{8DD92B4B-07ED-6AE3-3A78-603C2E1C318B}"/>
          </ac:spMkLst>
        </pc:spChg>
        <pc:spChg chg="add mod">
          <ac:chgData name="Nattapan Ngamsutam" userId="6a041e60e5a7d200" providerId="LiveId" clId="{80420758-C52E-44C0-BE8D-0ECE66F16221}" dt="2024-07-31T17:20:24.100" v="7071"/>
          <ac:spMkLst>
            <pc:docMk/>
            <pc:sldMk cId="1852536884" sldId="273"/>
            <ac:spMk id="8" creationId="{B59F4C24-6CDE-16C5-4ED2-D31FFA178A4E}"/>
          </ac:spMkLst>
        </pc:spChg>
        <pc:graphicFrameChg chg="add mod ord modGraphic">
          <ac:chgData name="Nattapan Ngamsutam" userId="6a041e60e5a7d200" providerId="LiveId" clId="{80420758-C52E-44C0-BE8D-0ECE66F16221}" dt="2024-07-31T12:29:15.719" v="5744"/>
          <ac:graphicFrameMkLst>
            <pc:docMk/>
            <pc:sldMk cId="1852536884" sldId="273"/>
            <ac:graphicFrameMk id="2" creationId="{CF0E4402-6656-75EA-18B0-AD107FFA1B2A}"/>
          </ac:graphicFrameMkLst>
        </pc:graphicFrameChg>
        <pc:graphicFrameChg chg="add mod modGraphic">
          <ac:chgData name="Nattapan Ngamsutam" userId="6a041e60e5a7d200" providerId="LiveId" clId="{80420758-C52E-44C0-BE8D-0ECE66F16221}" dt="2024-07-31T11:21:54.432" v="5220"/>
          <ac:graphicFrameMkLst>
            <pc:docMk/>
            <pc:sldMk cId="1852536884" sldId="273"/>
            <ac:graphicFrameMk id="5" creationId="{1CB30B78-0993-5B0F-672E-11EB466BA0A5}"/>
          </ac:graphicFrameMkLst>
        </pc:graphicFrameChg>
        <pc:cxnChg chg="add del mod ord">
          <ac:chgData name="Nattapan Ngamsutam" userId="6a041e60e5a7d200" providerId="LiveId" clId="{80420758-C52E-44C0-BE8D-0ECE66F16221}" dt="2024-07-31T11:33:58.756" v="5437" actId="478"/>
          <ac:cxnSpMkLst>
            <pc:docMk/>
            <pc:sldMk cId="1852536884" sldId="273"/>
            <ac:cxnSpMk id="9" creationId="{9E4F111A-FBB7-1541-AFAF-F991E3A58E48}"/>
          </ac:cxnSpMkLst>
        </pc:cxnChg>
      </pc:sldChg>
      <pc:sldChg chg="addSp delSp modSp add mod">
        <pc:chgData name="Nattapan Ngamsutam" userId="6a041e60e5a7d200" providerId="LiveId" clId="{80420758-C52E-44C0-BE8D-0ECE66F16221}" dt="2024-07-31T11:48:48.374" v="5600" actId="27636"/>
        <pc:sldMkLst>
          <pc:docMk/>
          <pc:sldMk cId="3345052362" sldId="274"/>
        </pc:sldMkLst>
        <pc:spChg chg="add mod">
          <ac:chgData name="Nattapan Ngamsutam" userId="6a041e60e5a7d200" providerId="LiveId" clId="{80420758-C52E-44C0-BE8D-0ECE66F16221}" dt="2024-07-31T11:48:48.374" v="5600" actId="27636"/>
          <ac:spMkLst>
            <pc:docMk/>
            <pc:sldMk cId="3345052362" sldId="274"/>
            <ac:spMk id="3" creationId="{9EAC28C7-211A-080D-DB28-C399566677DE}"/>
          </ac:spMkLst>
        </pc:spChg>
        <pc:spChg chg="del mod">
          <ac:chgData name="Nattapan Ngamsutam" userId="6a041e60e5a7d200" providerId="LiveId" clId="{80420758-C52E-44C0-BE8D-0ECE66F16221}" dt="2024-07-29T17:35:55.342" v="3319" actId="478"/>
          <ac:spMkLst>
            <pc:docMk/>
            <pc:sldMk cId="3345052362" sldId="274"/>
            <ac:spMk id="3" creationId="{F4859ACC-4790-0816-B7D1-3060C56774A4}"/>
          </ac:spMkLst>
        </pc:spChg>
        <pc:spChg chg="mod">
          <ac:chgData name="Nattapan Ngamsutam" userId="6a041e60e5a7d200" providerId="LiveId" clId="{80420758-C52E-44C0-BE8D-0ECE66F16221}" dt="2024-07-29T08:04:39.301" v="457" actId="207"/>
          <ac:spMkLst>
            <pc:docMk/>
            <pc:sldMk cId="3345052362" sldId="274"/>
            <ac:spMk id="4" creationId="{95764B44-F05A-CD20-0FFB-BB3C5B5E5F32}"/>
          </ac:spMkLst>
        </pc:spChg>
        <pc:spChg chg="add del">
          <ac:chgData name="Nattapan Ngamsutam" userId="6a041e60e5a7d200" providerId="LiveId" clId="{80420758-C52E-44C0-BE8D-0ECE66F16221}" dt="2024-07-29T17:19:30.872" v="3285" actId="478"/>
          <ac:spMkLst>
            <pc:docMk/>
            <pc:sldMk cId="3345052362" sldId="274"/>
            <ac:spMk id="5" creationId="{9F301C95-9AF7-466E-8C97-8743709C6B39}"/>
          </ac:spMkLst>
        </pc:spChg>
        <pc:spChg chg="add mod">
          <ac:chgData name="Nattapan Ngamsutam" userId="6a041e60e5a7d200" providerId="LiveId" clId="{80420758-C52E-44C0-BE8D-0ECE66F16221}" dt="2024-07-31T11:46:08.349" v="5449" actId="14100"/>
          <ac:spMkLst>
            <pc:docMk/>
            <pc:sldMk cId="3345052362" sldId="274"/>
            <ac:spMk id="6" creationId="{58F9F24B-190C-495D-09C6-7885A9D698C2}"/>
          </ac:spMkLst>
        </pc:spChg>
        <pc:spChg chg="add mod">
          <ac:chgData name="Nattapan Ngamsutam" userId="6a041e60e5a7d200" providerId="LiveId" clId="{80420758-C52E-44C0-BE8D-0ECE66F16221}" dt="2024-07-31T11:46:12.356" v="5451" actId="20577"/>
          <ac:spMkLst>
            <pc:docMk/>
            <pc:sldMk cId="3345052362" sldId="274"/>
            <ac:spMk id="8" creationId="{9CB9FBE3-F834-93FC-F8A7-D8B33CFBE453}"/>
          </ac:spMkLst>
        </pc:spChg>
        <pc:spChg chg="add mod">
          <ac:chgData name="Nattapan Ngamsutam" userId="6a041e60e5a7d200" providerId="LiveId" clId="{80420758-C52E-44C0-BE8D-0ECE66F16221}" dt="2024-07-31T11:46:18.028" v="5453" actId="14100"/>
          <ac:spMkLst>
            <pc:docMk/>
            <pc:sldMk cId="3345052362" sldId="274"/>
            <ac:spMk id="9" creationId="{9EE46946-1F7E-564E-1A92-374561945E52}"/>
          </ac:spMkLst>
        </pc:spChg>
        <pc:spChg chg="add mod">
          <ac:chgData name="Nattapan Ngamsutam" userId="6a041e60e5a7d200" providerId="LiveId" clId="{80420758-C52E-44C0-BE8D-0ECE66F16221}" dt="2024-07-31T11:46:21.277" v="5454" actId="1076"/>
          <ac:spMkLst>
            <pc:docMk/>
            <pc:sldMk cId="3345052362" sldId="274"/>
            <ac:spMk id="10" creationId="{3F900205-4876-96BD-97FB-9F5C632C94DC}"/>
          </ac:spMkLst>
        </pc:spChg>
        <pc:picChg chg="add del mod">
          <ac:chgData name="Nattapan Ngamsutam" userId="6a041e60e5a7d200" providerId="LiveId" clId="{80420758-C52E-44C0-BE8D-0ECE66F16221}" dt="2024-07-31T11:45:36.387" v="5444" actId="478"/>
          <ac:picMkLst>
            <pc:docMk/>
            <pc:sldMk cId="3345052362" sldId="274"/>
            <ac:picMk id="2" creationId="{3CD12128-B56D-3092-5E75-E10C10CE4CB6}"/>
          </ac:picMkLst>
        </pc:picChg>
        <pc:picChg chg="add mod ord">
          <ac:chgData name="Nattapan Ngamsutam" userId="6a041e60e5a7d200" providerId="LiveId" clId="{80420758-C52E-44C0-BE8D-0ECE66F16221}" dt="2024-07-31T11:46:05.935" v="5448" actId="167"/>
          <ac:picMkLst>
            <pc:docMk/>
            <pc:sldMk cId="3345052362" sldId="274"/>
            <ac:picMk id="5" creationId="{23D75AAF-6553-0A92-1D16-AABD529BB446}"/>
          </ac:picMkLst>
        </pc:picChg>
        <pc:picChg chg="add del mod">
          <ac:chgData name="Nattapan Ngamsutam" userId="6a041e60e5a7d200" providerId="LiveId" clId="{80420758-C52E-44C0-BE8D-0ECE66F16221}" dt="2024-07-29T17:36:11.276" v="3324" actId="478"/>
          <ac:picMkLst>
            <pc:docMk/>
            <pc:sldMk cId="3345052362" sldId="274"/>
            <ac:picMk id="12" creationId="{6F9C864E-C3AC-FB35-1FE1-FAEA65159186}"/>
          </ac:picMkLst>
        </pc:picChg>
      </pc:sldChg>
      <pc:sldChg chg="addSp delSp modSp add mod">
        <pc:chgData name="Nattapan Ngamsutam" userId="6a041e60e5a7d200" providerId="LiveId" clId="{80420758-C52E-44C0-BE8D-0ECE66F16221}" dt="2024-07-31T12:49:13.044" v="5885" actId="1036"/>
        <pc:sldMkLst>
          <pc:docMk/>
          <pc:sldMk cId="1540307601" sldId="275"/>
        </pc:sldMkLst>
        <pc:spChg chg="add mod">
          <ac:chgData name="Nattapan Ngamsutam" userId="6a041e60e5a7d200" providerId="LiveId" clId="{80420758-C52E-44C0-BE8D-0ECE66F16221}" dt="2024-07-31T12:47:32.323" v="5855" actId="14100"/>
          <ac:spMkLst>
            <pc:docMk/>
            <pc:sldMk cId="1540307601" sldId="275"/>
            <ac:spMk id="2" creationId="{A83ADA45-3B2D-784A-B2EC-BF97B21F8AE8}"/>
          </ac:spMkLst>
        </pc:spChg>
        <pc:spChg chg="del">
          <ac:chgData name="Nattapan Ngamsutam" userId="6a041e60e5a7d200" providerId="LiveId" clId="{80420758-C52E-44C0-BE8D-0ECE66F16221}" dt="2024-07-29T17:37:22.169" v="3356" actId="22"/>
          <ac:spMkLst>
            <pc:docMk/>
            <pc:sldMk cId="1540307601" sldId="275"/>
            <ac:spMk id="3" creationId="{F4859ACC-4790-0816-B7D1-3060C56774A4}"/>
          </ac:spMkLst>
        </pc:spChg>
        <pc:spChg chg="mod">
          <ac:chgData name="Nattapan Ngamsutam" userId="6a041e60e5a7d200" providerId="LiveId" clId="{80420758-C52E-44C0-BE8D-0ECE66F16221}" dt="2024-07-31T11:54:31.892" v="5645" actId="20577"/>
          <ac:spMkLst>
            <pc:docMk/>
            <pc:sldMk cId="1540307601" sldId="275"/>
            <ac:spMk id="4" creationId="{95764B44-F05A-CD20-0FFB-BB3C5B5E5F32}"/>
          </ac:spMkLst>
        </pc:spChg>
        <pc:spChg chg="add del mod">
          <ac:chgData name="Nattapan Ngamsutam" userId="6a041e60e5a7d200" providerId="LiveId" clId="{80420758-C52E-44C0-BE8D-0ECE66F16221}" dt="2024-07-31T12:02:38.740" v="5705" actId="478"/>
          <ac:spMkLst>
            <pc:docMk/>
            <pc:sldMk cId="1540307601" sldId="275"/>
            <ac:spMk id="8" creationId="{D7A86681-DD9C-53D9-8329-4408230E57CF}"/>
          </ac:spMkLst>
        </pc:spChg>
        <pc:spChg chg="add del mod">
          <ac:chgData name="Nattapan Ngamsutam" userId="6a041e60e5a7d200" providerId="LiveId" clId="{80420758-C52E-44C0-BE8D-0ECE66F16221}" dt="2024-07-31T12:02:41.251" v="5706" actId="478"/>
          <ac:spMkLst>
            <pc:docMk/>
            <pc:sldMk cId="1540307601" sldId="275"/>
            <ac:spMk id="9" creationId="{0F5571B3-DBFF-91CE-3436-AEFD0BFB53A0}"/>
          </ac:spMkLst>
        </pc:spChg>
        <pc:spChg chg="add del mod">
          <ac:chgData name="Nattapan Ngamsutam" userId="6a041e60e5a7d200" providerId="LiveId" clId="{80420758-C52E-44C0-BE8D-0ECE66F16221}" dt="2024-07-31T12:21:50.905" v="5718" actId="478"/>
          <ac:spMkLst>
            <pc:docMk/>
            <pc:sldMk cId="1540307601" sldId="275"/>
            <ac:spMk id="10" creationId="{59FD531E-74FE-B682-9EE2-9133C58066E1}"/>
          </ac:spMkLst>
        </pc:spChg>
        <pc:spChg chg="add del">
          <ac:chgData name="Nattapan Ngamsutam" userId="6a041e60e5a7d200" providerId="LiveId" clId="{80420758-C52E-44C0-BE8D-0ECE66F16221}" dt="2024-07-29T17:37:27.966" v="3358" actId="26606"/>
          <ac:spMkLst>
            <pc:docMk/>
            <pc:sldMk cId="1540307601" sldId="275"/>
            <ac:spMk id="11" creationId="{B0E82EAE-49ED-55B8-C22A-F02ABEA3DC2B}"/>
          </ac:spMkLst>
        </pc:spChg>
        <pc:spChg chg="add del">
          <ac:chgData name="Nattapan Ngamsutam" userId="6a041e60e5a7d200" providerId="LiveId" clId="{80420758-C52E-44C0-BE8D-0ECE66F16221}" dt="2024-07-29T17:37:27.966" v="3358" actId="26606"/>
          <ac:spMkLst>
            <pc:docMk/>
            <pc:sldMk cId="1540307601" sldId="275"/>
            <ac:spMk id="14" creationId="{9B61FEBE-B024-E867-ADF8-B65D117A2EEE}"/>
          </ac:spMkLst>
        </pc:spChg>
        <pc:spChg chg="add del mod">
          <ac:chgData name="Nattapan Ngamsutam" userId="6a041e60e5a7d200" providerId="LiveId" clId="{80420758-C52E-44C0-BE8D-0ECE66F16221}" dt="2024-07-31T12:22:15.171" v="5724" actId="478"/>
          <ac:spMkLst>
            <pc:docMk/>
            <pc:sldMk cId="1540307601" sldId="275"/>
            <ac:spMk id="16" creationId="{2FDA82B1-231C-ACEC-A9AC-565C6605ACEE}"/>
          </ac:spMkLst>
        </pc:spChg>
        <pc:spChg chg="add del mod">
          <ac:chgData name="Nattapan Ngamsutam" userId="6a041e60e5a7d200" providerId="LiveId" clId="{80420758-C52E-44C0-BE8D-0ECE66F16221}" dt="2024-07-31T12:49:06.738" v="5860" actId="478"/>
          <ac:spMkLst>
            <pc:docMk/>
            <pc:sldMk cId="1540307601" sldId="275"/>
            <ac:spMk id="17" creationId="{45CC7FE5-9C25-4A57-D471-842D98DF1841}"/>
          </ac:spMkLst>
        </pc:spChg>
        <pc:spChg chg="add mod">
          <ac:chgData name="Nattapan Ngamsutam" userId="6a041e60e5a7d200" providerId="LiveId" clId="{80420758-C52E-44C0-BE8D-0ECE66F16221}" dt="2024-07-31T12:49:13.044" v="5885" actId="1036"/>
          <ac:spMkLst>
            <pc:docMk/>
            <pc:sldMk cId="1540307601" sldId="275"/>
            <ac:spMk id="18" creationId="{0709FD2B-225A-AA8C-C9AF-EBD0CC6E62C9}"/>
          </ac:spMkLst>
        </pc:spChg>
        <pc:graphicFrameChg chg="add del mod modGraphic">
          <ac:chgData name="Nattapan Ngamsutam" userId="6a041e60e5a7d200" providerId="LiveId" clId="{80420758-C52E-44C0-BE8D-0ECE66F16221}" dt="2024-07-31T12:02:35.962" v="5704" actId="478"/>
          <ac:graphicFrameMkLst>
            <pc:docMk/>
            <pc:sldMk cId="1540307601" sldId="275"/>
            <ac:graphicFrameMk id="6" creationId="{86EBFEF0-2AB9-D41B-7EBA-C36583A8DF5C}"/>
          </ac:graphicFrameMkLst>
        </pc:graphicFrameChg>
        <pc:picChg chg="add del mod ord">
          <ac:chgData name="Nattapan Ngamsutam" userId="6a041e60e5a7d200" providerId="LiveId" clId="{80420758-C52E-44C0-BE8D-0ECE66F16221}" dt="2024-07-31T12:22:05.500" v="5723" actId="478"/>
          <ac:picMkLst>
            <pc:docMk/>
            <pc:sldMk cId="1540307601" sldId="275"/>
            <ac:picMk id="5" creationId="{E5E5A24D-BFB3-4E72-893D-49EB3BD1C990}"/>
          </ac:picMkLst>
        </pc:picChg>
        <pc:picChg chg="mod">
          <ac:chgData name="Nattapan Ngamsutam" userId="6a041e60e5a7d200" providerId="LiveId" clId="{80420758-C52E-44C0-BE8D-0ECE66F16221}" dt="2024-07-29T17:37:27.966" v="3358" actId="26606"/>
          <ac:picMkLst>
            <pc:docMk/>
            <pc:sldMk cId="1540307601" sldId="275"/>
            <ac:picMk id="7" creationId="{8E904A7E-B282-8610-EDC8-848A1612F003}"/>
          </ac:picMkLst>
        </pc:picChg>
        <pc:picChg chg="add del mod ord">
          <ac:chgData name="Nattapan Ngamsutam" userId="6a041e60e5a7d200" providerId="LiveId" clId="{80420758-C52E-44C0-BE8D-0ECE66F16221}" dt="2024-07-31T12:21:50.325" v="5717" actId="22"/>
          <ac:picMkLst>
            <pc:docMk/>
            <pc:sldMk cId="1540307601" sldId="275"/>
            <ac:picMk id="12" creationId="{59AAD676-EB90-740C-95EC-63C6BD874966}"/>
          </ac:picMkLst>
        </pc:picChg>
        <pc:picChg chg="add mod ord">
          <ac:chgData name="Nattapan Ngamsutam" userId="6a041e60e5a7d200" providerId="LiveId" clId="{80420758-C52E-44C0-BE8D-0ECE66F16221}" dt="2024-07-31T12:24:07.482" v="5725" actId="1076"/>
          <ac:picMkLst>
            <pc:docMk/>
            <pc:sldMk cId="1540307601" sldId="275"/>
            <ac:picMk id="14" creationId="{9FE4F719-E5FD-4755-AF62-10C7975A3A27}"/>
          </ac:picMkLst>
        </pc:picChg>
      </pc:sldChg>
      <pc:sldChg chg="addSp delSp modSp add mod">
        <pc:chgData name="Nattapan Ngamsutam" userId="6a041e60e5a7d200" providerId="LiveId" clId="{80420758-C52E-44C0-BE8D-0ECE66F16221}" dt="2024-08-01T16:22:51.657" v="7110" actId="20577"/>
        <pc:sldMkLst>
          <pc:docMk/>
          <pc:sldMk cId="1433701974" sldId="276"/>
        </pc:sldMkLst>
        <pc:spChg chg="add del">
          <ac:chgData name="Nattapan Ngamsutam" userId="6a041e60e5a7d200" providerId="LiveId" clId="{80420758-C52E-44C0-BE8D-0ECE66F16221}" dt="2024-07-29T18:06:23.120" v="3695" actId="478"/>
          <ac:spMkLst>
            <pc:docMk/>
            <pc:sldMk cId="1433701974" sldId="276"/>
            <ac:spMk id="3" creationId="{F4859ACC-4790-0816-B7D1-3060C56774A4}"/>
          </ac:spMkLst>
        </pc:spChg>
        <pc:spChg chg="mod">
          <ac:chgData name="Nattapan Ngamsutam" userId="6a041e60e5a7d200" providerId="LiveId" clId="{80420758-C52E-44C0-BE8D-0ECE66F16221}" dt="2024-07-29T08:05:38.737" v="463" actId="207"/>
          <ac:spMkLst>
            <pc:docMk/>
            <pc:sldMk cId="1433701974" sldId="276"/>
            <ac:spMk id="4" creationId="{95764B44-F05A-CD20-0FFB-BB3C5B5E5F32}"/>
          </ac:spMkLst>
        </pc:spChg>
        <pc:spChg chg="add mod">
          <ac:chgData name="Nattapan Ngamsutam" userId="6a041e60e5a7d200" providerId="LiveId" clId="{80420758-C52E-44C0-BE8D-0ECE66F16221}" dt="2024-07-29T17:50:37.587" v="3507" actId="1076"/>
          <ac:spMkLst>
            <pc:docMk/>
            <pc:sldMk cId="1433701974" sldId="276"/>
            <ac:spMk id="5" creationId="{63AC796C-393A-4665-1B17-A2F6EA213B36}"/>
          </ac:spMkLst>
        </pc:spChg>
        <pc:spChg chg="add mod">
          <ac:chgData name="Nattapan Ngamsutam" userId="6a041e60e5a7d200" providerId="LiveId" clId="{80420758-C52E-44C0-BE8D-0ECE66F16221}" dt="2024-07-29T17:50:36.738" v="3506" actId="1076"/>
          <ac:spMkLst>
            <pc:docMk/>
            <pc:sldMk cId="1433701974" sldId="276"/>
            <ac:spMk id="6" creationId="{7C7F879A-F4F2-C2C1-7926-EF9C57F8E746}"/>
          </ac:spMkLst>
        </pc:spChg>
        <pc:graphicFrameChg chg="add mod">
          <ac:chgData name="Nattapan Ngamsutam" userId="6a041e60e5a7d200" providerId="LiveId" clId="{80420758-C52E-44C0-BE8D-0ECE66F16221}" dt="2024-07-29T17:50:37.587" v="3507" actId="1076"/>
          <ac:graphicFrameMkLst>
            <pc:docMk/>
            <pc:sldMk cId="1433701974" sldId="276"/>
            <ac:graphicFrameMk id="2" creationId="{85B98B84-2FAE-2692-ED22-890E15E0253A}"/>
          </ac:graphicFrameMkLst>
        </pc:graphicFrameChg>
        <pc:graphicFrameChg chg="add mod modGraphic">
          <ac:chgData name="Nattapan Ngamsutam" userId="6a041e60e5a7d200" providerId="LiveId" clId="{80420758-C52E-44C0-BE8D-0ECE66F16221}" dt="2024-08-01T16:22:51.657" v="7110" actId="20577"/>
          <ac:graphicFrameMkLst>
            <pc:docMk/>
            <pc:sldMk cId="1433701974" sldId="276"/>
            <ac:graphicFrameMk id="8" creationId="{20EF4844-10B1-57C5-CA2D-31A3BDDA0949}"/>
          </ac:graphicFrameMkLst>
        </pc:graphicFrameChg>
      </pc:sldChg>
      <pc:sldChg chg="new del">
        <pc:chgData name="Nattapan Ngamsutam" userId="6a041e60e5a7d200" providerId="LiveId" clId="{80420758-C52E-44C0-BE8D-0ECE66F16221}" dt="2024-07-29T17:11:15.139" v="3271" actId="47"/>
        <pc:sldMkLst>
          <pc:docMk/>
          <pc:sldMk cId="349415097" sldId="277"/>
        </pc:sldMkLst>
      </pc:sldChg>
      <pc:sldChg chg="addSp delSp modSp add del mod">
        <pc:chgData name="Nattapan Ngamsutam" userId="6a041e60e5a7d200" providerId="LiveId" clId="{80420758-C52E-44C0-BE8D-0ECE66F16221}" dt="2024-07-31T12:25:18.511" v="5738" actId="47"/>
        <pc:sldMkLst>
          <pc:docMk/>
          <pc:sldMk cId="2035284704" sldId="277"/>
        </pc:sldMkLst>
        <pc:spChg chg="add del mod">
          <ac:chgData name="Nattapan Ngamsutam" userId="6a041e60e5a7d200" providerId="LiveId" clId="{80420758-C52E-44C0-BE8D-0ECE66F16221}" dt="2024-07-29T17:50:53.340" v="3510" actId="478"/>
          <ac:spMkLst>
            <pc:docMk/>
            <pc:sldMk cId="2035284704" sldId="277"/>
            <ac:spMk id="3" creationId="{1944BF6D-228F-D606-8626-F8F1F0FA5742}"/>
          </ac:spMkLst>
        </pc:spChg>
        <pc:spChg chg="mod">
          <ac:chgData name="Nattapan Ngamsutam" userId="6a041e60e5a7d200" providerId="LiveId" clId="{80420758-C52E-44C0-BE8D-0ECE66F16221}" dt="2024-07-31T11:58:00.139" v="5702"/>
          <ac:spMkLst>
            <pc:docMk/>
            <pc:sldMk cId="2035284704" sldId="277"/>
            <ac:spMk id="4" creationId="{95764B44-F05A-CD20-0FFB-BB3C5B5E5F32}"/>
          </ac:spMkLst>
        </pc:spChg>
        <pc:spChg chg="mod">
          <ac:chgData name="Nattapan Ngamsutam" userId="6a041e60e5a7d200" providerId="LiveId" clId="{80420758-C52E-44C0-BE8D-0ECE66F16221}" dt="2024-07-29T19:05:33.426" v="4141" actId="20577"/>
          <ac:spMkLst>
            <pc:docMk/>
            <pc:sldMk cId="2035284704" sldId="277"/>
            <ac:spMk id="8" creationId="{D7A86681-DD9C-53D9-8329-4408230E57CF}"/>
          </ac:spMkLst>
        </pc:spChg>
        <pc:spChg chg="add mod">
          <ac:chgData name="Nattapan Ngamsutam" userId="6a041e60e5a7d200" providerId="LiveId" clId="{80420758-C52E-44C0-BE8D-0ECE66F16221}" dt="2024-07-29T19:04:05.054" v="4094" actId="1037"/>
          <ac:spMkLst>
            <pc:docMk/>
            <pc:sldMk cId="2035284704" sldId="277"/>
            <ac:spMk id="9" creationId="{D944F421-34BA-ADCC-666F-E2FAC1257456}"/>
          </ac:spMkLst>
        </pc:spChg>
        <pc:spChg chg="add mod">
          <ac:chgData name="Nattapan Ngamsutam" userId="6a041e60e5a7d200" providerId="LiveId" clId="{80420758-C52E-44C0-BE8D-0ECE66F16221}" dt="2024-07-29T19:05:48.654" v="4147" actId="20577"/>
          <ac:spMkLst>
            <pc:docMk/>
            <pc:sldMk cId="2035284704" sldId="277"/>
            <ac:spMk id="11" creationId="{51910733-96CC-A73F-702B-4495EF5B0A0C}"/>
          </ac:spMkLst>
        </pc:spChg>
        <pc:spChg chg="add mod">
          <ac:chgData name="Nattapan Ngamsutam" userId="6a041e60e5a7d200" providerId="LiveId" clId="{80420758-C52E-44C0-BE8D-0ECE66F16221}" dt="2024-07-29T19:04:05.054" v="4094" actId="1037"/>
          <ac:spMkLst>
            <pc:docMk/>
            <pc:sldMk cId="2035284704" sldId="277"/>
            <ac:spMk id="12" creationId="{89925DDF-2181-69CB-F35A-AB2BC35E4A1E}"/>
          </ac:spMkLst>
        </pc:spChg>
        <pc:spChg chg="add mod">
          <ac:chgData name="Nattapan Ngamsutam" userId="6a041e60e5a7d200" providerId="LiveId" clId="{80420758-C52E-44C0-BE8D-0ECE66F16221}" dt="2024-07-30T06:30:19.825" v="4250" actId="20577"/>
          <ac:spMkLst>
            <pc:docMk/>
            <pc:sldMk cId="2035284704" sldId="277"/>
            <ac:spMk id="13" creationId="{D62784A4-A082-C295-3021-FFE464D03110}"/>
          </ac:spMkLst>
        </pc:spChg>
        <pc:graphicFrameChg chg="mod">
          <ac:chgData name="Nattapan Ngamsutam" userId="6a041e60e5a7d200" providerId="LiveId" clId="{80420758-C52E-44C0-BE8D-0ECE66F16221}" dt="2024-07-29T19:04:05.054" v="4094" actId="1037"/>
          <ac:graphicFrameMkLst>
            <pc:docMk/>
            <pc:sldMk cId="2035284704" sldId="277"/>
            <ac:graphicFrameMk id="6" creationId="{86EBFEF0-2AB9-D41B-7EBA-C36583A8DF5C}"/>
          </ac:graphicFrameMkLst>
        </pc:graphicFrameChg>
        <pc:graphicFrameChg chg="add mod modGraphic">
          <ac:chgData name="Nattapan Ngamsutam" userId="6a041e60e5a7d200" providerId="LiveId" clId="{80420758-C52E-44C0-BE8D-0ECE66F16221}" dt="2024-07-29T19:04:05.054" v="4094" actId="1037"/>
          <ac:graphicFrameMkLst>
            <pc:docMk/>
            <pc:sldMk cId="2035284704" sldId="277"/>
            <ac:graphicFrameMk id="10" creationId="{B09D2AD2-775A-A64D-785C-678D1BB8D742}"/>
          </ac:graphicFrameMkLst>
        </pc:graphicFrameChg>
        <pc:picChg chg="del">
          <ac:chgData name="Nattapan Ngamsutam" userId="6a041e60e5a7d200" providerId="LiveId" clId="{80420758-C52E-44C0-BE8D-0ECE66F16221}" dt="2024-07-29T17:50:48.974" v="3509" actId="478"/>
          <ac:picMkLst>
            <pc:docMk/>
            <pc:sldMk cId="2035284704" sldId="277"/>
            <ac:picMk id="5" creationId="{E5E5A24D-BFB3-4E72-893D-49EB3BD1C990}"/>
          </ac:picMkLst>
        </pc:picChg>
      </pc:sldChg>
      <pc:sldChg chg="addSp delSp modSp add mod">
        <pc:chgData name="Nattapan Ngamsutam" userId="6a041e60e5a7d200" providerId="LiveId" clId="{80420758-C52E-44C0-BE8D-0ECE66F16221}" dt="2024-07-31T10:08:19.296" v="4672" actId="20577"/>
        <pc:sldMkLst>
          <pc:docMk/>
          <pc:sldMk cId="2783896747" sldId="278"/>
        </pc:sldMkLst>
        <pc:spChg chg="del mod">
          <ac:chgData name="Nattapan Ngamsutam" userId="6a041e60e5a7d200" providerId="LiveId" clId="{80420758-C52E-44C0-BE8D-0ECE66F16221}" dt="2024-07-31T10:05:19.471" v="4602" actId="478"/>
          <ac:spMkLst>
            <pc:docMk/>
            <pc:sldMk cId="2783896747" sldId="278"/>
            <ac:spMk id="3" creationId="{F4859ACC-4790-0816-B7D1-3060C56774A4}"/>
          </ac:spMkLst>
        </pc:spChg>
        <pc:spChg chg="add del mod">
          <ac:chgData name="Nattapan Ngamsutam" userId="6a041e60e5a7d200" providerId="LiveId" clId="{80420758-C52E-44C0-BE8D-0ECE66F16221}" dt="2024-07-31T10:05:34.895" v="4603" actId="478"/>
          <ac:spMkLst>
            <pc:docMk/>
            <pc:sldMk cId="2783896747" sldId="278"/>
            <ac:spMk id="6" creationId="{4FD118C0-D4C0-E0C9-F685-6465D4862B8C}"/>
          </ac:spMkLst>
        </pc:spChg>
        <pc:spChg chg="add mod">
          <ac:chgData name="Nattapan Ngamsutam" userId="6a041e60e5a7d200" providerId="LiveId" clId="{80420758-C52E-44C0-BE8D-0ECE66F16221}" dt="2024-07-31T10:08:19.296" v="4672" actId="20577"/>
          <ac:spMkLst>
            <pc:docMk/>
            <pc:sldMk cId="2783896747" sldId="278"/>
            <ac:spMk id="9" creationId="{8D52A791-4124-3EF8-D42D-33B82718EBD9}"/>
          </ac:spMkLst>
        </pc:spChg>
        <pc:spChg chg="add mod">
          <ac:chgData name="Nattapan Ngamsutam" userId="6a041e60e5a7d200" providerId="LiveId" clId="{80420758-C52E-44C0-BE8D-0ECE66F16221}" dt="2024-07-31T10:08:15.007" v="4668" actId="20577"/>
          <ac:spMkLst>
            <pc:docMk/>
            <pc:sldMk cId="2783896747" sldId="278"/>
            <ac:spMk id="10" creationId="{D489B1AE-0F6C-6C44-AA46-5D82D33C69FE}"/>
          </ac:spMkLst>
        </pc:spChg>
        <pc:picChg chg="mod">
          <ac:chgData name="Nattapan Ngamsutam" userId="6a041e60e5a7d200" providerId="LiveId" clId="{80420758-C52E-44C0-BE8D-0ECE66F16221}" dt="2024-07-31T10:06:18.424" v="4612" actId="1076"/>
          <ac:picMkLst>
            <pc:docMk/>
            <pc:sldMk cId="2783896747" sldId="278"/>
            <ac:picMk id="2" creationId="{13CE3398-0C43-82F6-58C3-35C7C477C328}"/>
          </ac:picMkLst>
        </pc:picChg>
        <pc:picChg chg="add mod">
          <ac:chgData name="Nattapan Ngamsutam" userId="6a041e60e5a7d200" providerId="LiveId" clId="{80420758-C52E-44C0-BE8D-0ECE66F16221}" dt="2024-07-31T10:06:20.293" v="4613" actId="1076"/>
          <ac:picMkLst>
            <pc:docMk/>
            <pc:sldMk cId="2783896747" sldId="278"/>
            <ac:picMk id="8" creationId="{03F6EAC4-A2A9-7F59-AB67-1BBF01673519}"/>
          </ac:picMkLst>
        </pc:picChg>
      </pc:sldChg>
      <pc:sldChg chg="new del">
        <pc:chgData name="Nattapan Ngamsutam" userId="6a041e60e5a7d200" providerId="LiveId" clId="{80420758-C52E-44C0-BE8D-0ECE66F16221}" dt="2024-07-31T10:34:45.475" v="4707" actId="47"/>
        <pc:sldMkLst>
          <pc:docMk/>
          <pc:sldMk cId="1044832761" sldId="279"/>
        </pc:sldMkLst>
      </pc:sldChg>
      <pc:sldChg chg="addSp delSp modSp add mod">
        <pc:chgData name="Nattapan Ngamsutam" userId="6a041e60e5a7d200" providerId="LiveId" clId="{80420758-C52E-44C0-BE8D-0ECE66F16221}" dt="2024-07-31T10:55:38.846" v="4948"/>
        <pc:sldMkLst>
          <pc:docMk/>
          <pc:sldMk cId="2916111790" sldId="279"/>
        </pc:sldMkLst>
        <pc:spChg chg="add mod">
          <ac:chgData name="Nattapan Ngamsutam" userId="6a041e60e5a7d200" providerId="LiveId" clId="{80420758-C52E-44C0-BE8D-0ECE66F16221}" dt="2024-07-31T10:55:38.846" v="4948"/>
          <ac:spMkLst>
            <pc:docMk/>
            <pc:sldMk cId="2916111790" sldId="279"/>
            <ac:spMk id="6" creationId="{83787F36-BC82-7646-1287-C112F60150F9}"/>
          </ac:spMkLst>
        </pc:spChg>
        <pc:picChg chg="mod">
          <ac:chgData name="Nattapan Ngamsutam" userId="6a041e60e5a7d200" providerId="LiveId" clId="{80420758-C52E-44C0-BE8D-0ECE66F16221}" dt="2024-07-31T10:50:14.456" v="4886" actId="1076"/>
          <ac:picMkLst>
            <pc:docMk/>
            <pc:sldMk cId="2916111790" sldId="279"/>
            <ac:picMk id="3" creationId="{3239BBA0-CB3B-088A-1A77-334A590719D7}"/>
          </ac:picMkLst>
        </pc:picChg>
        <pc:picChg chg="del">
          <ac:chgData name="Nattapan Ngamsutam" userId="6a041e60e5a7d200" providerId="LiveId" clId="{80420758-C52E-44C0-BE8D-0ECE66F16221}" dt="2024-07-31T10:49:49.310" v="4882" actId="478"/>
          <ac:picMkLst>
            <pc:docMk/>
            <pc:sldMk cId="2916111790" sldId="279"/>
            <ac:picMk id="5" creationId="{1800204A-0269-6CF4-F87B-81E6717CFDE4}"/>
          </ac:picMkLst>
        </pc:picChg>
      </pc:sldChg>
      <pc:sldChg chg="new del">
        <pc:chgData name="Nattapan Ngamsutam" userId="6a041e60e5a7d200" providerId="LiveId" clId="{80420758-C52E-44C0-BE8D-0ECE66F16221}" dt="2024-07-31T10:34:48.898" v="4708" actId="47"/>
        <pc:sldMkLst>
          <pc:docMk/>
          <pc:sldMk cId="1202907840" sldId="280"/>
        </pc:sldMkLst>
      </pc:sldChg>
      <pc:sldChg chg="addSp delSp modSp add mod">
        <pc:chgData name="Nattapan Ngamsutam" userId="6a041e60e5a7d200" providerId="LiveId" clId="{80420758-C52E-44C0-BE8D-0ECE66F16221}" dt="2024-07-31T10:59:01.591" v="5029" actId="20577"/>
        <pc:sldMkLst>
          <pc:docMk/>
          <pc:sldMk cId="1821989964" sldId="280"/>
        </pc:sldMkLst>
        <pc:spChg chg="add mod">
          <ac:chgData name="Nattapan Ngamsutam" userId="6a041e60e5a7d200" providerId="LiveId" clId="{80420758-C52E-44C0-BE8D-0ECE66F16221}" dt="2024-07-31T10:59:01.591" v="5029" actId="20577"/>
          <ac:spMkLst>
            <pc:docMk/>
            <pc:sldMk cId="1821989964" sldId="280"/>
            <ac:spMk id="2" creationId="{3E207CC1-DF29-EFB5-F169-48399A3395E7}"/>
          </ac:spMkLst>
        </pc:spChg>
        <pc:picChg chg="del">
          <ac:chgData name="Nattapan Ngamsutam" userId="6a041e60e5a7d200" providerId="LiveId" clId="{80420758-C52E-44C0-BE8D-0ECE66F16221}" dt="2024-07-31T10:57:30.087" v="4950" actId="478"/>
          <ac:picMkLst>
            <pc:docMk/>
            <pc:sldMk cId="1821989964" sldId="280"/>
            <ac:picMk id="3" creationId="{3239BBA0-CB3B-088A-1A77-334A590719D7}"/>
          </ac:picMkLst>
        </pc:picChg>
        <pc:picChg chg="mod">
          <ac:chgData name="Nattapan Ngamsutam" userId="6a041e60e5a7d200" providerId="LiveId" clId="{80420758-C52E-44C0-BE8D-0ECE66F16221}" dt="2024-07-31T10:58:17.871" v="5008" actId="14100"/>
          <ac:picMkLst>
            <pc:docMk/>
            <pc:sldMk cId="1821989964" sldId="280"/>
            <ac:picMk id="5" creationId="{1800204A-0269-6CF4-F87B-81E6717CFDE4}"/>
          </ac:picMkLst>
        </pc:picChg>
      </pc:sldChg>
      <pc:sldChg chg="addSp delSp modSp add mod">
        <pc:chgData name="Nattapan Ngamsutam" userId="6a041e60e5a7d200" providerId="LiveId" clId="{80420758-C52E-44C0-BE8D-0ECE66F16221}" dt="2024-07-31T16:54:47.293" v="6782" actId="20577"/>
        <pc:sldMkLst>
          <pc:docMk/>
          <pc:sldMk cId="3608563965" sldId="281"/>
        </pc:sldMkLst>
        <pc:spChg chg="mod">
          <ac:chgData name="Nattapan Ngamsutam" userId="6a041e60e5a7d200" providerId="LiveId" clId="{80420758-C52E-44C0-BE8D-0ECE66F16221}" dt="2024-07-31T16:54:47.293" v="6782" actId="20577"/>
          <ac:spMkLst>
            <pc:docMk/>
            <pc:sldMk cId="3608563965" sldId="281"/>
            <ac:spMk id="2" creationId="{A83ADA45-3B2D-784A-B2EC-BF97B21F8AE8}"/>
          </ac:spMkLst>
        </pc:spChg>
        <pc:spChg chg="mod">
          <ac:chgData name="Nattapan Ngamsutam" userId="6a041e60e5a7d200" providerId="LiveId" clId="{80420758-C52E-44C0-BE8D-0ECE66F16221}" dt="2024-07-31T12:48:46.768" v="5858"/>
          <ac:spMkLst>
            <pc:docMk/>
            <pc:sldMk cId="3608563965" sldId="281"/>
            <ac:spMk id="17" creationId="{45CC7FE5-9C25-4A57-D471-842D98DF1841}"/>
          </ac:spMkLst>
        </pc:spChg>
        <pc:graphicFrameChg chg="add del mod modGraphic">
          <ac:chgData name="Nattapan Ngamsutam" userId="6a041e60e5a7d200" providerId="LiveId" clId="{80420758-C52E-44C0-BE8D-0ECE66F16221}" dt="2024-07-31T12:38:44.994" v="5798" actId="478"/>
          <ac:graphicFrameMkLst>
            <pc:docMk/>
            <pc:sldMk cId="3608563965" sldId="281"/>
            <ac:graphicFrameMk id="3" creationId="{8294640D-1A83-D1E7-72DE-37934976D06A}"/>
          </ac:graphicFrameMkLst>
        </pc:graphicFrameChg>
        <pc:graphicFrameChg chg="add mod modGraphic">
          <ac:chgData name="Nattapan Ngamsutam" userId="6a041e60e5a7d200" providerId="LiveId" clId="{80420758-C52E-44C0-BE8D-0ECE66F16221}" dt="2024-07-31T15:34:42.938" v="5926"/>
          <ac:graphicFrameMkLst>
            <pc:docMk/>
            <pc:sldMk cId="3608563965" sldId="281"/>
            <ac:graphicFrameMk id="5" creationId="{8A634299-BB14-C097-D666-67808B2BC8A9}"/>
          </ac:graphicFrameMkLst>
        </pc:graphicFrameChg>
        <pc:picChg chg="del">
          <ac:chgData name="Nattapan Ngamsutam" userId="6a041e60e5a7d200" providerId="LiveId" clId="{80420758-C52E-44C0-BE8D-0ECE66F16221}" dt="2024-07-31T12:28:44.817" v="5740" actId="478"/>
          <ac:picMkLst>
            <pc:docMk/>
            <pc:sldMk cId="3608563965" sldId="281"/>
            <ac:picMk id="14" creationId="{9FE4F719-E5FD-4755-AF62-10C7975A3A27}"/>
          </ac:picMkLst>
        </pc:picChg>
      </pc:sldChg>
      <pc:sldChg chg="modSp add mod">
        <pc:chgData name="Nattapan Ngamsutam" userId="6a041e60e5a7d200" providerId="LiveId" clId="{80420758-C52E-44C0-BE8D-0ECE66F16221}" dt="2024-07-31T17:00:29.060" v="7028"/>
        <pc:sldMkLst>
          <pc:docMk/>
          <pc:sldMk cId="2895847303" sldId="282"/>
        </pc:sldMkLst>
        <pc:spChg chg="mod">
          <ac:chgData name="Nattapan Ngamsutam" userId="6a041e60e5a7d200" providerId="LiveId" clId="{80420758-C52E-44C0-BE8D-0ECE66F16221}" dt="2024-07-31T17:00:29.060" v="7028"/>
          <ac:spMkLst>
            <pc:docMk/>
            <pc:sldMk cId="2895847303" sldId="282"/>
            <ac:spMk id="2" creationId="{A83ADA45-3B2D-784A-B2EC-BF97B21F8AE8}"/>
          </ac:spMkLst>
        </pc:spChg>
        <pc:spChg chg="mod">
          <ac:chgData name="Nattapan Ngamsutam" userId="6a041e60e5a7d200" providerId="LiveId" clId="{80420758-C52E-44C0-BE8D-0ECE66F16221}" dt="2024-07-31T12:50:39.685" v="5891"/>
          <ac:spMkLst>
            <pc:docMk/>
            <pc:sldMk cId="2895847303" sldId="282"/>
            <ac:spMk id="17" creationId="{45CC7FE5-9C25-4A57-D471-842D98DF1841}"/>
          </ac:spMkLst>
        </pc:spChg>
        <pc:graphicFrameChg chg="mod modGraphic">
          <ac:chgData name="Nattapan Ngamsutam" userId="6a041e60e5a7d200" providerId="LiveId" clId="{80420758-C52E-44C0-BE8D-0ECE66F16221}" dt="2024-07-31T16:42:03.224" v="6400"/>
          <ac:graphicFrameMkLst>
            <pc:docMk/>
            <pc:sldMk cId="2895847303" sldId="282"/>
            <ac:graphicFrameMk id="5" creationId="{8A634299-BB14-C097-D666-67808B2BC8A9}"/>
          </ac:graphicFrameMkLst>
        </pc:graphicFrame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image" Target="../media/image4.svg"/><Relationship Id="rId16" Type="http://schemas.openxmlformats.org/officeDocument/2006/relationships/image" Target="../media/image18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Relationship Id="rId14" Type="http://schemas.openxmlformats.org/officeDocument/2006/relationships/image" Target="../media/image16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4" Type="http://schemas.openxmlformats.org/officeDocument/2006/relationships/image" Target="../media/image27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image" Target="../media/image4.svg"/><Relationship Id="rId16" Type="http://schemas.openxmlformats.org/officeDocument/2006/relationships/image" Target="../media/image18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Relationship Id="rId14" Type="http://schemas.openxmlformats.org/officeDocument/2006/relationships/image" Target="../media/image16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4" Type="http://schemas.openxmlformats.org/officeDocument/2006/relationships/image" Target="../media/image2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5436255-C380-4C18-8A8E-2FBD2AE18BC8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088CC0D-9767-400A-BA73-E71CA74F421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Dataset Overview</a:t>
          </a:r>
        </a:p>
      </dgm:t>
    </dgm:pt>
    <dgm:pt modelId="{BC0B13C3-4C3F-43EA-81BA-81B8495A155C}" type="parTrans" cxnId="{45DB996B-855A-48DC-9C08-DF3A74E887B3}">
      <dgm:prSet/>
      <dgm:spPr/>
      <dgm:t>
        <a:bodyPr/>
        <a:lstStyle/>
        <a:p>
          <a:endParaRPr lang="en-US"/>
        </a:p>
      </dgm:t>
    </dgm:pt>
    <dgm:pt modelId="{69FE3366-3C68-4C62-B7B0-8CF221CD4B89}" type="sibTrans" cxnId="{45DB996B-855A-48DC-9C08-DF3A74E887B3}">
      <dgm:prSet/>
      <dgm:spPr/>
      <dgm:t>
        <a:bodyPr/>
        <a:lstStyle/>
        <a:p>
          <a:endParaRPr lang="en-US"/>
        </a:p>
      </dgm:t>
    </dgm:pt>
    <dgm:pt modelId="{E27F693A-B880-4E30-BA6E-3A816CCA735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Business Problem</a:t>
          </a:r>
        </a:p>
      </dgm:t>
    </dgm:pt>
    <dgm:pt modelId="{DFB4E028-0C86-4C0A-AB8D-377CAD366AC3}" type="parTrans" cxnId="{8D0BDD51-241B-46C3-8666-0B418DFF3E91}">
      <dgm:prSet/>
      <dgm:spPr/>
      <dgm:t>
        <a:bodyPr/>
        <a:lstStyle/>
        <a:p>
          <a:endParaRPr lang="en-US"/>
        </a:p>
      </dgm:t>
    </dgm:pt>
    <dgm:pt modelId="{A2453028-4B12-4BDF-9082-59EC22162D9D}" type="sibTrans" cxnId="{8D0BDD51-241B-46C3-8666-0B418DFF3E91}">
      <dgm:prSet/>
      <dgm:spPr/>
      <dgm:t>
        <a:bodyPr/>
        <a:lstStyle/>
        <a:p>
          <a:endParaRPr lang="en-US"/>
        </a:p>
      </dgm:t>
    </dgm:pt>
    <dgm:pt modelId="{F78A6E87-C4DE-41E1-8181-39461778043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Exploring Data Analysis</a:t>
          </a:r>
        </a:p>
      </dgm:t>
    </dgm:pt>
    <dgm:pt modelId="{139A42B2-9322-449E-9CD2-581A8F7A21DA}" type="parTrans" cxnId="{8234F73B-7971-4BC0-96A6-E152AFC5AB4D}">
      <dgm:prSet/>
      <dgm:spPr/>
      <dgm:t>
        <a:bodyPr/>
        <a:lstStyle/>
        <a:p>
          <a:endParaRPr lang="en-US"/>
        </a:p>
      </dgm:t>
    </dgm:pt>
    <dgm:pt modelId="{1AF7F094-B454-4602-A130-153000734B4C}" type="sibTrans" cxnId="{8234F73B-7971-4BC0-96A6-E152AFC5AB4D}">
      <dgm:prSet/>
      <dgm:spPr/>
      <dgm:t>
        <a:bodyPr/>
        <a:lstStyle/>
        <a:p>
          <a:endParaRPr lang="en-US"/>
        </a:p>
      </dgm:t>
    </dgm:pt>
    <dgm:pt modelId="{9D5471D3-9135-43F4-8C1C-CC77D97132A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Project Pipeline</a:t>
          </a:r>
        </a:p>
      </dgm:t>
    </dgm:pt>
    <dgm:pt modelId="{365C6487-A94A-4375-ADB8-703A39A665CE}" type="parTrans" cxnId="{BA1ECF41-A15C-482D-B786-6C2E95EB7476}">
      <dgm:prSet/>
      <dgm:spPr/>
      <dgm:t>
        <a:bodyPr/>
        <a:lstStyle/>
        <a:p>
          <a:endParaRPr lang="en-US"/>
        </a:p>
      </dgm:t>
    </dgm:pt>
    <dgm:pt modelId="{DFAE3C24-2B8D-4501-9D3C-5EF02B07C25C}" type="sibTrans" cxnId="{BA1ECF41-A15C-482D-B786-6C2E95EB7476}">
      <dgm:prSet/>
      <dgm:spPr/>
      <dgm:t>
        <a:bodyPr/>
        <a:lstStyle/>
        <a:p>
          <a:endParaRPr lang="en-US"/>
        </a:p>
      </dgm:t>
    </dgm:pt>
    <dgm:pt modelId="{F5A3E3A4-DE5D-41B2-AAAA-90DC2EE1F08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Model Evaluation</a:t>
          </a:r>
        </a:p>
      </dgm:t>
    </dgm:pt>
    <dgm:pt modelId="{891B95B1-BFBC-4294-B52C-06F2415A0F92}" type="parTrans" cxnId="{9673D375-624C-435E-8A63-0F1DC5329726}">
      <dgm:prSet/>
      <dgm:spPr/>
      <dgm:t>
        <a:bodyPr/>
        <a:lstStyle/>
        <a:p>
          <a:endParaRPr lang="en-US"/>
        </a:p>
      </dgm:t>
    </dgm:pt>
    <dgm:pt modelId="{5C3A7462-339B-43B8-BC68-0AEB6319D771}" type="sibTrans" cxnId="{9673D375-624C-435E-8A63-0F1DC5329726}">
      <dgm:prSet/>
      <dgm:spPr/>
      <dgm:t>
        <a:bodyPr/>
        <a:lstStyle/>
        <a:p>
          <a:endParaRPr lang="en-US"/>
        </a:p>
      </dgm:t>
    </dgm:pt>
    <dgm:pt modelId="{93FD2FC7-9A92-4C2C-932C-275F4C159A9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Conclusion</a:t>
          </a:r>
        </a:p>
      </dgm:t>
    </dgm:pt>
    <dgm:pt modelId="{DAFC8F0E-3926-41E4-AD57-0A93BFA8AC18}" type="parTrans" cxnId="{2F536ACA-AF9C-4863-ADD2-96F9F3317590}">
      <dgm:prSet/>
      <dgm:spPr/>
      <dgm:t>
        <a:bodyPr/>
        <a:lstStyle/>
        <a:p>
          <a:endParaRPr lang="en-US"/>
        </a:p>
      </dgm:t>
    </dgm:pt>
    <dgm:pt modelId="{C5C52F98-B5B7-483F-BA9D-3FD7B46D09F8}" type="sibTrans" cxnId="{2F536ACA-AF9C-4863-ADD2-96F9F3317590}">
      <dgm:prSet/>
      <dgm:spPr/>
      <dgm:t>
        <a:bodyPr/>
        <a:lstStyle/>
        <a:p>
          <a:endParaRPr lang="en-US"/>
        </a:p>
      </dgm:t>
    </dgm:pt>
    <dgm:pt modelId="{2686B2A7-AEC3-411D-B2D6-38888F7FF20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Block Model </a:t>
          </a:r>
        </a:p>
        <a:p>
          <a:pPr>
            <a:lnSpc>
              <a:spcPct val="100000"/>
            </a:lnSpc>
          </a:pPr>
          <a:r>
            <a:rPr lang="en-US" dirty="0"/>
            <a:t>Estimation</a:t>
          </a:r>
        </a:p>
      </dgm:t>
    </dgm:pt>
    <dgm:pt modelId="{BD2E951A-A3FA-4A4F-9EEE-E8CDB7B9424D}" type="parTrans" cxnId="{DD589485-EA7A-489C-96BE-84F44230AF45}">
      <dgm:prSet/>
      <dgm:spPr/>
      <dgm:t>
        <a:bodyPr/>
        <a:lstStyle/>
        <a:p>
          <a:endParaRPr lang="en-AU"/>
        </a:p>
      </dgm:t>
    </dgm:pt>
    <dgm:pt modelId="{2DB14B9E-1838-4E4E-8426-E9CBA128E75A}" type="sibTrans" cxnId="{DD589485-EA7A-489C-96BE-84F44230AF45}">
      <dgm:prSet/>
      <dgm:spPr/>
      <dgm:t>
        <a:bodyPr/>
        <a:lstStyle/>
        <a:p>
          <a:endParaRPr lang="en-AU"/>
        </a:p>
      </dgm:t>
    </dgm:pt>
    <dgm:pt modelId="{D5A671C0-3205-4C06-9C5B-23D1A0A0BE1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Comparison Kriging vs. ML</a:t>
          </a:r>
        </a:p>
      </dgm:t>
    </dgm:pt>
    <dgm:pt modelId="{F6836E58-1EBC-4942-85B8-213DC46842D0}" type="parTrans" cxnId="{EC961703-518E-4555-B3C2-E7CDDBFB1F83}">
      <dgm:prSet/>
      <dgm:spPr/>
      <dgm:t>
        <a:bodyPr/>
        <a:lstStyle/>
        <a:p>
          <a:endParaRPr lang="en-AU"/>
        </a:p>
      </dgm:t>
    </dgm:pt>
    <dgm:pt modelId="{A8BCE71D-B186-4319-B452-FBADB750D046}" type="sibTrans" cxnId="{EC961703-518E-4555-B3C2-E7CDDBFB1F83}">
      <dgm:prSet/>
      <dgm:spPr/>
      <dgm:t>
        <a:bodyPr/>
        <a:lstStyle/>
        <a:p>
          <a:endParaRPr lang="en-AU"/>
        </a:p>
      </dgm:t>
    </dgm:pt>
    <dgm:pt modelId="{77FC8225-DBA4-4F42-9B88-62F690464C31}" type="pres">
      <dgm:prSet presAssocID="{95436255-C380-4C18-8A8E-2FBD2AE18BC8}" presName="root" presStyleCnt="0">
        <dgm:presLayoutVars>
          <dgm:dir/>
          <dgm:resizeHandles val="exact"/>
        </dgm:presLayoutVars>
      </dgm:prSet>
      <dgm:spPr/>
    </dgm:pt>
    <dgm:pt modelId="{2DDF984B-18E8-474A-9375-3D245E5C1BA4}" type="pres">
      <dgm:prSet presAssocID="{5088CC0D-9767-400A-BA73-E71CA74F421F}" presName="compNode" presStyleCnt="0"/>
      <dgm:spPr/>
    </dgm:pt>
    <dgm:pt modelId="{51FEDF68-E344-4610-9621-CF9F34416127}" type="pres">
      <dgm:prSet presAssocID="{5088CC0D-9767-400A-BA73-E71CA74F421F}" presName="iconRect" presStyleLbl="node1" presStyleIdx="0" presStyleCnt="8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340822C4-1FC7-4705-9EA4-B46A8A78DC5F}" type="pres">
      <dgm:prSet presAssocID="{5088CC0D-9767-400A-BA73-E71CA74F421F}" presName="spaceRect" presStyleCnt="0"/>
      <dgm:spPr/>
    </dgm:pt>
    <dgm:pt modelId="{F54585CF-90C9-40F3-BB38-B189F5DE4DF3}" type="pres">
      <dgm:prSet presAssocID="{5088CC0D-9767-400A-BA73-E71CA74F421F}" presName="textRect" presStyleLbl="revTx" presStyleIdx="0" presStyleCnt="8">
        <dgm:presLayoutVars>
          <dgm:chMax val="1"/>
          <dgm:chPref val="1"/>
        </dgm:presLayoutVars>
      </dgm:prSet>
      <dgm:spPr/>
    </dgm:pt>
    <dgm:pt modelId="{3AD8AC5C-BD9A-4E8B-8053-907587C5CCFC}" type="pres">
      <dgm:prSet presAssocID="{69FE3366-3C68-4C62-B7B0-8CF221CD4B89}" presName="sibTrans" presStyleCnt="0"/>
      <dgm:spPr/>
    </dgm:pt>
    <dgm:pt modelId="{E219F94C-72CA-4724-ACDA-24C9AA385B88}" type="pres">
      <dgm:prSet presAssocID="{E27F693A-B880-4E30-BA6E-3A816CCA7350}" presName="compNode" presStyleCnt="0"/>
      <dgm:spPr/>
    </dgm:pt>
    <dgm:pt modelId="{4BCEF6CA-6066-48DE-85E4-EEC6B241647A}" type="pres">
      <dgm:prSet presAssocID="{E27F693A-B880-4E30-BA6E-3A816CCA7350}" presName="iconRect" presStyleLbl="node1" presStyleIdx="1" presStyleCnt="8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Questions with solid fill"/>
        </a:ext>
      </dgm:extLst>
    </dgm:pt>
    <dgm:pt modelId="{97CD1940-94A8-414E-BCED-03E96FB10657}" type="pres">
      <dgm:prSet presAssocID="{E27F693A-B880-4E30-BA6E-3A816CCA7350}" presName="spaceRect" presStyleCnt="0"/>
      <dgm:spPr/>
    </dgm:pt>
    <dgm:pt modelId="{F2683117-A459-45DF-A6EC-A2FC044E3AEC}" type="pres">
      <dgm:prSet presAssocID="{E27F693A-B880-4E30-BA6E-3A816CCA7350}" presName="textRect" presStyleLbl="revTx" presStyleIdx="1" presStyleCnt="8">
        <dgm:presLayoutVars>
          <dgm:chMax val="1"/>
          <dgm:chPref val="1"/>
        </dgm:presLayoutVars>
      </dgm:prSet>
      <dgm:spPr/>
    </dgm:pt>
    <dgm:pt modelId="{09BD5263-5F86-41DA-BC7A-573B9F5107DD}" type="pres">
      <dgm:prSet presAssocID="{A2453028-4B12-4BDF-9082-59EC22162D9D}" presName="sibTrans" presStyleCnt="0"/>
      <dgm:spPr/>
    </dgm:pt>
    <dgm:pt modelId="{0FBEA4FC-D433-4705-BB3D-45C5A5651E8A}" type="pres">
      <dgm:prSet presAssocID="{F78A6E87-C4DE-41E1-8181-39461778043C}" presName="compNode" presStyleCnt="0"/>
      <dgm:spPr/>
    </dgm:pt>
    <dgm:pt modelId="{33D7EFC6-5186-4952-9AB0-9DF15C4F22CE}" type="pres">
      <dgm:prSet presAssocID="{F78A6E87-C4DE-41E1-8181-39461778043C}" presName="iconRect" presStyleLbl="node1" presStyleIdx="2" presStyleCnt="8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4E3A75C6-AC5C-4591-B1DB-B552E34ED687}" type="pres">
      <dgm:prSet presAssocID="{F78A6E87-C4DE-41E1-8181-39461778043C}" presName="spaceRect" presStyleCnt="0"/>
      <dgm:spPr/>
    </dgm:pt>
    <dgm:pt modelId="{D5F9CE1B-3DFA-451D-82E1-05265AD55365}" type="pres">
      <dgm:prSet presAssocID="{F78A6E87-C4DE-41E1-8181-39461778043C}" presName="textRect" presStyleLbl="revTx" presStyleIdx="2" presStyleCnt="8">
        <dgm:presLayoutVars>
          <dgm:chMax val="1"/>
          <dgm:chPref val="1"/>
        </dgm:presLayoutVars>
      </dgm:prSet>
      <dgm:spPr/>
    </dgm:pt>
    <dgm:pt modelId="{67550690-0645-4876-B5D7-D150904344E4}" type="pres">
      <dgm:prSet presAssocID="{1AF7F094-B454-4602-A130-153000734B4C}" presName="sibTrans" presStyleCnt="0"/>
      <dgm:spPr/>
    </dgm:pt>
    <dgm:pt modelId="{B5D3C3A1-4949-429F-B4CD-320679156210}" type="pres">
      <dgm:prSet presAssocID="{9D5471D3-9135-43F4-8C1C-CC77D97132AF}" presName="compNode" presStyleCnt="0"/>
      <dgm:spPr/>
    </dgm:pt>
    <dgm:pt modelId="{1BBBAE8E-EFF1-4569-9D3A-F1C10E5C70E8}" type="pres">
      <dgm:prSet presAssocID="{9D5471D3-9135-43F4-8C1C-CC77D97132AF}" presName="iconRect" presStyleLbl="node1" presStyleIdx="3" presStyleCnt="8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ears with solid fill"/>
        </a:ext>
      </dgm:extLst>
    </dgm:pt>
    <dgm:pt modelId="{8512B475-64C4-416A-AC7D-26B3F12C32B0}" type="pres">
      <dgm:prSet presAssocID="{9D5471D3-9135-43F4-8C1C-CC77D97132AF}" presName="spaceRect" presStyleCnt="0"/>
      <dgm:spPr/>
    </dgm:pt>
    <dgm:pt modelId="{A3FAF279-F227-4831-B093-9FF06391052E}" type="pres">
      <dgm:prSet presAssocID="{9D5471D3-9135-43F4-8C1C-CC77D97132AF}" presName="textRect" presStyleLbl="revTx" presStyleIdx="3" presStyleCnt="8">
        <dgm:presLayoutVars>
          <dgm:chMax val="1"/>
          <dgm:chPref val="1"/>
        </dgm:presLayoutVars>
      </dgm:prSet>
      <dgm:spPr/>
    </dgm:pt>
    <dgm:pt modelId="{DC7883E4-332A-408E-980F-4EB254849CB5}" type="pres">
      <dgm:prSet presAssocID="{DFAE3C24-2B8D-4501-9D3C-5EF02B07C25C}" presName="sibTrans" presStyleCnt="0"/>
      <dgm:spPr/>
    </dgm:pt>
    <dgm:pt modelId="{27496309-A42C-4384-857B-E06C8C286631}" type="pres">
      <dgm:prSet presAssocID="{F5A3E3A4-DE5D-41B2-AAAA-90DC2EE1F08A}" presName="compNode" presStyleCnt="0"/>
      <dgm:spPr/>
    </dgm:pt>
    <dgm:pt modelId="{0B04E482-21DE-468E-B59D-07823403E1B8}" type="pres">
      <dgm:prSet presAssocID="{F5A3E3A4-DE5D-41B2-AAAA-90DC2EE1F08A}" presName="iconRect" presStyleLbl="node1" presStyleIdx="4" presStyleCnt="8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 List"/>
        </a:ext>
      </dgm:extLst>
    </dgm:pt>
    <dgm:pt modelId="{76329AEA-3A7E-4FF1-BA7F-4D1F315191B1}" type="pres">
      <dgm:prSet presAssocID="{F5A3E3A4-DE5D-41B2-AAAA-90DC2EE1F08A}" presName="spaceRect" presStyleCnt="0"/>
      <dgm:spPr/>
    </dgm:pt>
    <dgm:pt modelId="{E030A9CA-B2B3-44E6-AE1F-A66191F94EE4}" type="pres">
      <dgm:prSet presAssocID="{F5A3E3A4-DE5D-41B2-AAAA-90DC2EE1F08A}" presName="textRect" presStyleLbl="revTx" presStyleIdx="4" presStyleCnt="8">
        <dgm:presLayoutVars>
          <dgm:chMax val="1"/>
          <dgm:chPref val="1"/>
        </dgm:presLayoutVars>
      </dgm:prSet>
      <dgm:spPr/>
    </dgm:pt>
    <dgm:pt modelId="{7B1CF20F-75E7-4EF8-8234-B0FCB2D01A70}" type="pres">
      <dgm:prSet presAssocID="{5C3A7462-339B-43B8-BC68-0AEB6319D771}" presName="sibTrans" presStyleCnt="0"/>
      <dgm:spPr/>
    </dgm:pt>
    <dgm:pt modelId="{73419270-144E-415E-89B0-6C7B92A3D06D}" type="pres">
      <dgm:prSet presAssocID="{2686B2A7-AEC3-411D-B2D6-38888F7FF209}" presName="compNode" presStyleCnt="0"/>
      <dgm:spPr/>
    </dgm:pt>
    <dgm:pt modelId="{2AE97266-FA2B-44F5-8941-6B8359743CC6}" type="pres">
      <dgm:prSet presAssocID="{2686B2A7-AEC3-411D-B2D6-38888F7FF209}" presName="iconRect" presStyleLbl="node1" presStyleIdx="5" presStyleCnt="8"/>
      <dgm:spPr>
        <a:blipFill>
          <a:blip xmlns:r="http://schemas.openxmlformats.org/officeDocument/2006/relationships"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Inventory with solid fill"/>
        </a:ext>
      </dgm:extLst>
    </dgm:pt>
    <dgm:pt modelId="{A976E757-9A18-4A78-8807-4F39E787D705}" type="pres">
      <dgm:prSet presAssocID="{2686B2A7-AEC3-411D-B2D6-38888F7FF209}" presName="spaceRect" presStyleCnt="0"/>
      <dgm:spPr/>
    </dgm:pt>
    <dgm:pt modelId="{281F448B-0E95-446B-8877-9D5DD1ACC974}" type="pres">
      <dgm:prSet presAssocID="{2686B2A7-AEC3-411D-B2D6-38888F7FF209}" presName="textRect" presStyleLbl="revTx" presStyleIdx="5" presStyleCnt="8">
        <dgm:presLayoutVars>
          <dgm:chMax val="1"/>
          <dgm:chPref val="1"/>
        </dgm:presLayoutVars>
      </dgm:prSet>
      <dgm:spPr/>
    </dgm:pt>
    <dgm:pt modelId="{34E20DED-9665-4EA7-80B1-1CEB7ACE8A6A}" type="pres">
      <dgm:prSet presAssocID="{2DB14B9E-1838-4E4E-8426-E9CBA128E75A}" presName="sibTrans" presStyleCnt="0"/>
      <dgm:spPr/>
    </dgm:pt>
    <dgm:pt modelId="{81ED0BE4-BC9D-49A7-A67B-82906FED7FBF}" type="pres">
      <dgm:prSet presAssocID="{D5A671C0-3205-4C06-9C5B-23D1A0A0BE15}" presName="compNode" presStyleCnt="0"/>
      <dgm:spPr/>
    </dgm:pt>
    <dgm:pt modelId="{C49F0726-64BB-4225-BD16-4F0BACC2952D}" type="pres">
      <dgm:prSet presAssocID="{D5A671C0-3205-4C06-9C5B-23D1A0A0BE15}" presName="iconRect" presStyleLbl="node1" presStyleIdx="6" presStyleCnt="8"/>
      <dgm:spPr>
        <a:blipFill>
          <a:blip xmlns:r="http://schemas.openxmlformats.org/officeDocument/2006/relationships"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cales of justice with solid fill"/>
        </a:ext>
      </dgm:extLst>
    </dgm:pt>
    <dgm:pt modelId="{8205D061-4AC0-4617-A41C-3CDDDFE8A3AA}" type="pres">
      <dgm:prSet presAssocID="{D5A671C0-3205-4C06-9C5B-23D1A0A0BE15}" presName="spaceRect" presStyleCnt="0"/>
      <dgm:spPr/>
    </dgm:pt>
    <dgm:pt modelId="{43B42BD9-C4B8-4A89-BC72-D3C1C917D640}" type="pres">
      <dgm:prSet presAssocID="{D5A671C0-3205-4C06-9C5B-23D1A0A0BE15}" presName="textRect" presStyleLbl="revTx" presStyleIdx="6" presStyleCnt="8">
        <dgm:presLayoutVars>
          <dgm:chMax val="1"/>
          <dgm:chPref val="1"/>
        </dgm:presLayoutVars>
      </dgm:prSet>
      <dgm:spPr/>
    </dgm:pt>
    <dgm:pt modelId="{E3793D7A-E74B-4EBB-A6BC-98BA6492071D}" type="pres">
      <dgm:prSet presAssocID="{A8BCE71D-B186-4319-B452-FBADB750D046}" presName="sibTrans" presStyleCnt="0"/>
      <dgm:spPr/>
    </dgm:pt>
    <dgm:pt modelId="{4841499C-2DD1-4C0B-8D32-D5F10A314101}" type="pres">
      <dgm:prSet presAssocID="{93FD2FC7-9A92-4C2C-932C-275F4C159A91}" presName="compNode" presStyleCnt="0"/>
      <dgm:spPr/>
    </dgm:pt>
    <dgm:pt modelId="{32BC91D0-F99E-43CE-BD2C-52D634083F7C}" type="pres">
      <dgm:prSet presAssocID="{93FD2FC7-9A92-4C2C-932C-275F4C159A91}" presName="iconRect" presStyleLbl="node1" presStyleIdx="7" presStyleCnt="8"/>
      <dgm:spPr>
        <a:blipFill>
          <a:blip xmlns:r="http://schemas.openxmlformats.org/officeDocument/2006/relationships"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avel"/>
        </a:ext>
      </dgm:extLst>
    </dgm:pt>
    <dgm:pt modelId="{4B7A55A7-EFA0-40A3-A68C-AC8FD6E9EC0F}" type="pres">
      <dgm:prSet presAssocID="{93FD2FC7-9A92-4C2C-932C-275F4C159A91}" presName="spaceRect" presStyleCnt="0"/>
      <dgm:spPr/>
    </dgm:pt>
    <dgm:pt modelId="{AAFB9432-4D55-46B6-97D7-F1F52D122416}" type="pres">
      <dgm:prSet presAssocID="{93FD2FC7-9A92-4C2C-932C-275F4C159A91}" presName="textRect" presStyleLbl="revTx" presStyleIdx="7" presStyleCnt="8">
        <dgm:presLayoutVars>
          <dgm:chMax val="1"/>
          <dgm:chPref val="1"/>
        </dgm:presLayoutVars>
      </dgm:prSet>
      <dgm:spPr/>
    </dgm:pt>
  </dgm:ptLst>
  <dgm:cxnLst>
    <dgm:cxn modelId="{EC961703-518E-4555-B3C2-E7CDDBFB1F83}" srcId="{95436255-C380-4C18-8A8E-2FBD2AE18BC8}" destId="{D5A671C0-3205-4C06-9C5B-23D1A0A0BE15}" srcOrd="6" destOrd="0" parTransId="{F6836E58-1EBC-4942-85B8-213DC46842D0}" sibTransId="{A8BCE71D-B186-4319-B452-FBADB750D046}"/>
    <dgm:cxn modelId="{42D2EE05-7C17-4BD0-9782-56D387AABFCE}" type="presOf" srcId="{93FD2FC7-9A92-4C2C-932C-275F4C159A91}" destId="{AAFB9432-4D55-46B6-97D7-F1F52D122416}" srcOrd="0" destOrd="0" presId="urn:microsoft.com/office/officeart/2018/2/layout/IconLabelList"/>
    <dgm:cxn modelId="{1A60361B-6111-42C1-B33B-399EFDDF7CAE}" type="presOf" srcId="{E27F693A-B880-4E30-BA6E-3A816CCA7350}" destId="{F2683117-A459-45DF-A6EC-A2FC044E3AEC}" srcOrd="0" destOrd="0" presId="urn:microsoft.com/office/officeart/2018/2/layout/IconLabelList"/>
    <dgm:cxn modelId="{E2210E22-1E55-4C93-B8BF-52F7648EC5BF}" type="presOf" srcId="{9D5471D3-9135-43F4-8C1C-CC77D97132AF}" destId="{A3FAF279-F227-4831-B093-9FF06391052E}" srcOrd="0" destOrd="0" presId="urn:microsoft.com/office/officeart/2018/2/layout/IconLabelList"/>
    <dgm:cxn modelId="{8234F73B-7971-4BC0-96A6-E152AFC5AB4D}" srcId="{95436255-C380-4C18-8A8E-2FBD2AE18BC8}" destId="{F78A6E87-C4DE-41E1-8181-39461778043C}" srcOrd="2" destOrd="0" parTransId="{139A42B2-9322-449E-9CD2-581A8F7A21DA}" sibTransId="{1AF7F094-B454-4602-A130-153000734B4C}"/>
    <dgm:cxn modelId="{BA1ECF41-A15C-482D-B786-6C2E95EB7476}" srcId="{95436255-C380-4C18-8A8E-2FBD2AE18BC8}" destId="{9D5471D3-9135-43F4-8C1C-CC77D97132AF}" srcOrd="3" destOrd="0" parTransId="{365C6487-A94A-4375-ADB8-703A39A665CE}" sibTransId="{DFAE3C24-2B8D-4501-9D3C-5EF02B07C25C}"/>
    <dgm:cxn modelId="{45DB996B-855A-48DC-9C08-DF3A74E887B3}" srcId="{95436255-C380-4C18-8A8E-2FBD2AE18BC8}" destId="{5088CC0D-9767-400A-BA73-E71CA74F421F}" srcOrd="0" destOrd="0" parTransId="{BC0B13C3-4C3F-43EA-81BA-81B8495A155C}" sibTransId="{69FE3366-3C68-4C62-B7B0-8CF221CD4B89}"/>
    <dgm:cxn modelId="{1E0B8B4F-42F0-40E3-BC4B-8DD3803FE9D8}" type="presOf" srcId="{5088CC0D-9767-400A-BA73-E71CA74F421F}" destId="{F54585CF-90C9-40F3-BB38-B189F5DE4DF3}" srcOrd="0" destOrd="0" presId="urn:microsoft.com/office/officeart/2018/2/layout/IconLabelList"/>
    <dgm:cxn modelId="{8D0BDD51-241B-46C3-8666-0B418DFF3E91}" srcId="{95436255-C380-4C18-8A8E-2FBD2AE18BC8}" destId="{E27F693A-B880-4E30-BA6E-3A816CCA7350}" srcOrd="1" destOrd="0" parTransId="{DFB4E028-0C86-4C0A-AB8D-377CAD366AC3}" sibTransId="{A2453028-4B12-4BDF-9082-59EC22162D9D}"/>
    <dgm:cxn modelId="{9673D375-624C-435E-8A63-0F1DC5329726}" srcId="{95436255-C380-4C18-8A8E-2FBD2AE18BC8}" destId="{F5A3E3A4-DE5D-41B2-AAAA-90DC2EE1F08A}" srcOrd="4" destOrd="0" parTransId="{891B95B1-BFBC-4294-B52C-06F2415A0F92}" sibTransId="{5C3A7462-339B-43B8-BC68-0AEB6319D771}"/>
    <dgm:cxn modelId="{DD589485-EA7A-489C-96BE-84F44230AF45}" srcId="{95436255-C380-4C18-8A8E-2FBD2AE18BC8}" destId="{2686B2A7-AEC3-411D-B2D6-38888F7FF209}" srcOrd="5" destOrd="0" parTransId="{BD2E951A-A3FA-4A4F-9EEE-E8CDB7B9424D}" sibTransId="{2DB14B9E-1838-4E4E-8426-E9CBA128E75A}"/>
    <dgm:cxn modelId="{264DE9B2-B668-4862-8F75-49F5919C6D3E}" type="presOf" srcId="{95436255-C380-4C18-8A8E-2FBD2AE18BC8}" destId="{77FC8225-DBA4-4F42-9B88-62F690464C31}" srcOrd="0" destOrd="0" presId="urn:microsoft.com/office/officeart/2018/2/layout/IconLabelList"/>
    <dgm:cxn modelId="{2F536ACA-AF9C-4863-ADD2-96F9F3317590}" srcId="{95436255-C380-4C18-8A8E-2FBD2AE18BC8}" destId="{93FD2FC7-9A92-4C2C-932C-275F4C159A91}" srcOrd="7" destOrd="0" parTransId="{DAFC8F0E-3926-41E4-AD57-0A93BFA8AC18}" sibTransId="{C5C52F98-B5B7-483F-BA9D-3FD7B46D09F8}"/>
    <dgm:cxn modelId="{B6CA30D9-A8CE-4C4F-B0EB-721EE9B4FF14}" type="presOf" srcId="{D5A671C0-3205-4C06-9C5B-23D1A0A0BE15}" destId="{43B42BD9-C4B8-4A89-BC72-D3C1C917D640}" srcOrd="0" destOrd="0" presId="urn:microsoft.com/office/officeart/2018/2/layout/IconLabelList"/>
    <dgm:cxn modelId="{14ECB9EE-F85E-45C9-B0EA-F7328906A901}" type="presOf" srcId="{F5A3E3A4-DE5D-41B2-AAAA-90DC2EE1F08A}" destId="{E030A9CA-B2B3-44E6-AE1F-A66191F94EE4}" srcOrd="0" destOrd="0" presId="urn:microsoft.com/office/officeart/2018/2/layout/IconLabelList"/>
    <dgm:cxn modelId="{68AEACF3-E813-4C32-B2B6-66F5FB38EFE0}" type="presOf" srcId="{2686B2A7-AEC3-411D-B2D6-38888F7FF209}" destId="{281F448B-0E95-446B-8877-9D5DD1ACC974}" srcOrd="0" destOrd="0" presId="urn:microsoft.com/office/officeart/2018/2/layout/IconLabelList"/>
    <dgm:cxn modelId="{BCBB40F8-886D-4DCD-990D-C8CC4BAD91E2}" type="presOf" srcId="{F78A6E87-C4DE-41E1-8181-39461778043C}" destId="{D5F9CE1B-3DFA-451D-82E1-05265AD55365}" srcOrd="0" destOrd="0" presId="urn:microsoft.com/office/officeart/2018/2/layout/IconLabelList"/>
    <dgm:cxn modelId="{E621C891-B749-4280-A626-911FD0CC9CD0}" type="presParOf" srcId="{77FC8225-DBA4-4F42-9B88-62F690464C31}" destId="{2DDF984B-18E8-474A-9375-3D245E5C1BA4}" srcOrd="0" destOrd="0" presId="urn:microsoft.com/office/officeart/2018/2/layout/IconLabelList"/>
    <dgm:cxn modelId="{BFA3E40D-A07D-469B-AEAA-0147594AACA3}" type="presParOf" srcId="{2DDF984B-18E8-474A-9375-3D245E5C1BA4}" destId="{51FEDF68-E344-4610-9621-CF9F34416127}" srcOrd="0" destOrd="0" presId="urn:microsoft.com/office/officeart/2018/2/layout/IconLabelList"/>
    <dgm:cxn modelId="{38C408CB-9389-4A16-A877-B6BA0A41AC99}" type="presParOf" srcId="{2DDF984B-18E8-474A-9375-3D245E5C1BA4}" destId="{340822C4-1FC7-4705-9EA4-B46A8A78DC5F}" srcOrd="1" destOrd="0" presId="urn:microsoft.com/office/officeart/2018/2/layout/IconLabelList"/>
    <dgm:cxn modelId="{498CF068-F88C-46FE-9C77-D263534DDA51}" type="presParOf" srcId="{2DDF984B-18E8-474A-9375-3D245E5C1BA4}" destId="{F54585CF-90C9-40F3-BB38-B189F5DE4DF3}" srcOrd="2" destOrd="0" presId="urn:microsoft.com/office/officeart/2018/2/layout/IconLabelList"/>
    <dgm:cxn modelId="{762D8D9F-DA68-4EEE-B502-0221DF5EF0C0}" type="presParOf" srcId="{77FC8225-DBA4-4F42-9B88-62F690464C31}" destId="{3AD8AC5C-BD9A-4E8B-8053-907587C5CCFC}" srcOrd="1" destOrd="0" presId="urn:microsoft.com/office/officeart/2018/2/layout/IconLabelList"/>
    <dgm:cxn modelId="{74F8AE13-D5D8-4596-8D07-B4A82BF52A02}" type="presParOf" srcId="{77FC8225-DBA4-4F42-9B88-62F690464C31}" destId="{E219F94C-72CA-4724-ACDA-24C9AA385B88}" srcOrd="2" destOrd="0" presId="urn:microsoft.com/office/officeart/2018/2/layout/IconLabelList"/>
    <dgm:cxn modelId="{E8D50485-FABB-48D6-BF4F-9C54627E5041}" type="presParOf" srcId="{E219F94C-72CA-4724-ACDA-24C9AA385B88}" destId="{4BCEF6CA-6066-48DE-85E4-EEC6B241647A}" srcOrd="0" destOrd="0" presId="urn:microsoft.com/office/officeart/2018/2/layout/IconLabelList"/>
    <dgm:cxn modelId="{87D3B9D7-6F2F-49B3-A229-D96A415953DB}" type="presParOf" srcId="{E219F94C-72CA-4724-ACDA-24C9AA385B88}" destId="{97CD1940-94A8-414E-BCED-03E96FB10657}" srcOrd="1" destOrd="0" presId="urn:microsoft.com/office/officeart/2018/2/layout/IconLabelList"/>
    <dgm:cxn modelId="{86BC91AB-ED2D-4D02-84B5-01B50A526650}" type="presParOf" srcId="{E219F94C-72CA-4724-ACDA-24C9AA385B88}" destId="{F2683117-A459-45DF-A6EC-A2FC044E3AEC}" srcOrd="2" destOrd="0" presId="urn:microsoft.com/office/officeart/2018/2/layout/IconLabelList"/>
    <dgm:cxn modelId="{B9C3A8D5-ADFB-4818-9145-CBBFC1D37A86}" type="presParOf" srcId="{77FC8225-DBA4-4F42-9B88-62F690464C31}" destId="{09BD5263-5F86-41DA-BC7A-573B9F5107DD}" srcOrd="3" destOrd="0" presId="urn:microsoft.com/office/officeart/2018/2/layout/IconLabelList"/>
    <dgm:cxn modelId="{11C7F439-B1DA-4074-A3E6-482F3246C765}" type="presParOf" srcId="{77FC8225-DBA4-4F42-9B88-62F690464C31}" destId="{0FBEA4FC-D433-4705-BB3D-45C5A5651E8A}" srcOrd="4" destOrd="0" presId="urn:microsoft.com/office/officeart/2018/2/layout/IconLabelList"/>
    <dgm:cxn modelId="{B3F8F836-EBF3-46B3-8324-3DAE696CBF1F}" type="presParOf" srcId="{0FBEA4FC-D433-4705-BB3D-45C5A5651E8A}" destId="{33D7EFC6-5186-4952-9AB0-9DF15C4F22CE}" srcOrd="0" destOrd="0" presId="urn:microsoft.com/office/officeart/2018/2/layout/IconLabelList"/>
    <dgm:cxn modelId="{857A2C67-78C3-41AC-96F6-735C1E11B007}" type="presParOf" srcId="{0FBEA4FC-D433-4705-BB3D-45C5A5651E8A}" destId="{4E3A75C6-AC5C-4591-B1DB-B552E34ED687}" srcOrd="1" destOrd="0" presId="urn:microsoft.com/office/officeart/2018/2/layout/IconLabelList"/>
    <dgm:cxn modelId="{9B9D7DEF-F870-4FEB-A988-805396BA55D5}" type="presParOf" srcId="{0FBEA4FC-D433-4705-BB3D-45C5A5651E8A}" destId="{D5F9CE1B-3DFA-451D-82E1-05265AD55365}" srcOrd="2" destOrd="0" presId="urn:microsoft.com/office/officeart/2018/2/layout/IconLabelList"/>
    <dgm:cxn modelId="{9B45926A-A613-4F22-AA9B-134F7E112B65}" type="presParOf" srcId="{77FC8225-DBA4-4F42-9B88-62F690464C31}" destId="{67550690-0645-4876-B5D7-D150904344E4}" srcOrd="5" destOrd="0" presId="urn:microsoft.com/office/officeart/2018/2/layout/IconLabelList"/>
    <dgm:cxn modelId="{69D93AA4-34BF-4EC5-94AF-2879E3325DAC}" type="presParOf" srcId="{77FC8225-DBA4-4F42-9B88-62F690464C31}" destId="{B5D3C3A1-4949-429F-B4CD-320679156210}" srcOrd="6" destOrd="0" presId="urn:microsoft.com/office/officeart/2018/2/layout/IconLabelList"/>
    <dgm:cxn modelId="{1ECCB4C8-BEAA-426F-9B69-8CBF61490486}" type="presParOf" srcId="{B5D3C3A1-4949-429F-B4CD-320679156210}" destId="{1BBBAE8E-EFF1-4569-9D3A-F1C10E5C70E8}" srcOrd="0" destOrd="0" presId="urn:microsoft.com/office/officeart/2018/2/layout/IconLabelList"/>
    <dgm:cxn modelId="{741BC69F-AD5F-4536-8E30-D41E103541D7}" type="presParOf" srcId="{B5D3C3A1-4949-429F-B4CD-320679156210}" destId="{8512B475-64C4-416A-AC7D-26B3F12C32B0}" srcOrd="1" destOrd="0" presId="urn:microsoft.com/office/officeart/2018/2/layout/IconLabelList"/>
    <dgm:cxn modelId="{91A1662B-D7D7-4633-85A1-BF2E249FE930}" type="presParOf" srcId="{B5D3C3A1-4949-429F-B4CD-320679156210}" destId="{A3FAF279-F227-4831-B093-9FF06391052E}" srcOrd="2" destOrd="0" presId="urn:microsoft.com/office/officeart/2018/2/layout/IconLabelList"/>
    <dgm:cxn modelId="{E0202C98-0B6B-4F27-8F05-6BD47D26AB74}" type="presParOf" srcId="{77FC8225-DBA4-4F42-9B88-62F690464C31}" destId="{DC7883E4-332A-408E-980F-4EB254849CB5}" srcOrd="7" destOrd="0" presId="urn:microsoft.com/office/officeart/2018/2/layout/IconLabelList"/>
    <dgm:cxn modelId="{B282FAF6-EF88-49AE-AA8E-8E8C53720976}" type="presParOf" srcId="{77FC8225-DBA4-4F42-9B88-62F690464C31}" destId="{27496309-A42C-4384-857B-E06C8C286631}" srcOrd="8" destOrd="0" presId="urn:microsoft.com/office/officeart/2018/2/layout/IconLabelList"/>
    <dgm:cxn modelId="{B3715648-1DEA-4B37-9538-D8CA999149FC}" type="presParOf" srcId="{27496309-A42C-4384-857B-E06C8C286631}" destId="{0B04E482-21DE-468E-B59D-07823403E1B8}" srcOrd="0" destOrd="0" presId="urn:microsoft.com/office/officeart/2018/2/layout/IconLabelList"/>
    <dgm:cxn modelId="{86332127-75C3-423C-89D1-E33A2275D6C3}" type="presParOf" srcId="{27496309-A42C-4384-857B-E06C8C286631}" destId="{76329AEA-3A7E-4FF1-BA7F-4D1F315191B1}" srcOrd="1" destOrd="0" presId="urn:microsoft.com/office/officeart/2018/2/layout/IconLabelList"/>
    <dgm:cxn modelId="{1D2FB278-DF00-4146-BDA5-2D2C94C7FFEC}" type="presParOf" srcId="{27496309-A42C-4384-857B-E06C8C286631}" destId="{E030A9CA-B2B3-44E6-AE1F-A66191F94EE4}" srcOrd="2" destOrd="0" presId="urn:microsoft.com/office/officeart/2018/2/layout/IconLabelList"/>
    <dgm:cxn modelId="{F0A653C9-2DC2-46F3-91C1-3446C51A01EE}" type="presParOf" srcId="{77FC8225-DBA4-4F42-9B88-62F690464C31}" destId="{7B1CF20F-75E7-4EF8-8234-B0FCB2D01A70}" srcOrd="9" destOrd="0" presId="urn:microsoft.com/office/officeart/2018/2/layout/IconLabelList"/>
    <dgm:cxn modelId="{005FE41C-2F4F-4B13-88DC-695A75EDF4E9}" type="presParOf" srcId="{77FC8225-DBA4-4F42-9B88-62F690464C31}" destId="{73419270-144E-415E-89B0-6C7B92A3D06D}" srcOrd="10" destOrd="0" presId="urn:microsoft.com/office/officeart/2018/2/layout/IconLabelList"/>
    <dgm:cxn modelId="{433BD42C-1822-47B3-8C00-FC49C10BFD71}" type="presParOf" srcId="{73419270-144E-415E-89B0-6C7B92A3D06D}" destId="{2AE97266-FA2B-44F5-8941-6B8359743CC6}" srcOrd="0" destOrd="0" presId="urn:microsoft.com/office/officeart/2018/2/layout/IconLabelList"/>
    <dgm:cxn modelId="{B3CD9661-2083-41EF-99C9-180D55D69FE0}" type="presParOf" srcId="{73419270-144E-415E-89B0-6C7B92A3D06D}" destId="{A976E757-9A18-4A78-8807-4F39E787D705}" srcOrd="1" destOrd="0" presId="urn:microsoft.com/office/officeart/2018/2/layout/IconLabelList"/>
    <dgm:cxn modelId="{7A8AAE30-34C9-4478-B4C9-4AC3A89B832E}" type="presParOf" srcId="{73419270-144E-415E-89B0-6C7B92A3D06D}" destId="{281F448B-0E95-446B-8877-9D5DD1ACC974}" srcOrd="2" destOrd="0" presId="urn:microsoft.com/office/officeart/2018/2/layout/IconLabelList"/>
    <dgm:cxn modelId="{001E20F5-97BB-4C33-B64C-7EF9FA4ADBA1}" type="presParOf" srcId="{77FC8225-DBA4-4F42-9B88-62F690464C31}" destId="{34E20DED-9665-4EA7-80B1-1CEB7ACE8A6A}" srcOrd="11" destOrd="0" presId="urn:microsoft.com/office/officeart/2018/2/layout/IconLabelList"/>
    <dgm:cxn modelId="{9083D859-6CC4-492D-8EAF-B9F12D4C6C8F}" type="presParOf" srcId="{77FC8225-DBA4-4F42-9B88-62F690464C31}" destId="{81ED0BE4-BC9D-49A7-A67B-82906FED7FBF}" srcOrd="12" destOrd="0" presId="urn:microsoft.com/office/officeart/2018/2/layout/IconLabelList"/>
    <dgm:cxn modelId="{385B62FB-7FAD-46AE-AD45-5AD1642A2E6F}" type="presParOf" srcId="{81ED0BE4-BC9D-49A7-A67B-82906FED7FBF}" destId="{C49F0726-64BB-4225-BD16-4F0BACC2952D}" srcOrd="0" destOrd="0" presId="urn:microsoft.com/office/officeart/2018/2/layout/IconLabelList"/>
    <dgm:cxn modelId="{53DAEFEE-C66C-40D5-8D4A-74FE7CCA4816}" type="presParOf" srcId="{81ED0BE4-BC9D-49A7-A67B-82906FED7FBF}" destId="{8205D061-4AC0-4617-A41C-3CDDDFE8A3AA}" srcOrd="1" destOrd="0" presId="urn:microsoft.com/office/officeart/2018/2/layout/IconLabelList"/>
    <dgm:cxn modelId="{347A8ACA-543F-40C0-BFF2-795698A9EECD}" type="presParOf" srcId="{81ED0BE4-BC9D-49A7-A67B-82906FED7FBF}" destId="{43B42BD9-C4B8-4A89-BC72-D3C1C917D640}" srcOrd="2" destOrd="0" presId="urn:microsoft.com/office/officeart/2018/2/layout/IconLabelList"/>
    <dgm:cxn modelId="{5DA77573-231D-4753-8735-59C9986DEA33}" type="presParOf" srcId="{77FC8225-DBA4-4F42-9B88-62F690464C31}" destId="{E3793D7A-E74B-4EBB-A6BC-98BA6492071D}" srcOrd="13" destOrd="0" presId="urn:microsoft.com/office/officeart/2018/2/layout/IconLabelList"/>
    <dgm:cxn modelId="{ACA5D638-2708-4CBF-8EDD-EF5CA05EB05A}" type="presParOf" srcId="{77FC8225-DBA4-4F42-9B88-62F690464C31}" destId="{4841499C-2DD1-4C0B-8D32-D5F10A314101}" srcOrd="14" destOrd="0" presId="urn:microsoft.com/office/officeart/2018/2/layout/IconLabelList"/>
    <dgm:cxn modelId="{08A42571-00C9-4915-AB6D-76570E2AA754}" type="presParOf" srcId="{4841499C-2DD1-4C0B-8D32-D5F10A314101}" destId="{32BC91D0-F99E-43CE-BD2C-52D634083F7C}" srcOrd="0" destOrd="0" presId="urn:microsoft.com/office/officeart/2018/2/layout/IconLabelList"/>
    <dgm:cxn modelId="{C290C36E-0669-4453-85D6-E4173A004CF1}" type="presParOf" srcId="{4841499C-2DD1-4C0B-8D32-D5F10A314101}" destId="{4B7A55A7-EFA0-40A3-A68C-AC8FD6E9EC0F}" srcOrd="1" destOrd="0" presId="urn:microsoft.com/office/officeart/2018/2/layout/IconLabelList"/>
    <dgm:cxn modelId="{D97AB459-AC04-4BFF-9AA6-F10EC8B1CE3C}" type="presParOf" srcId="{4841499C-2DD1-4C0B-8D32-D5F10A314101}" destId="{AAFB9432-4D55-46B6-97D7-F1F52D122416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35553E0-D617-413F-B783-5859CC9D16EF}" type="doc">
      <dgm:prSet loTypeId="urn:microsoft.com/office/officeart/2005/8/layout/hProcess9" loCatId="process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AU"/>
        </a:p>
      </dgm:t>
    </dgm:pt>
    <dgm:pt modelId="{7A87E7B4-ECE8-4E52-8BD0-9484907CBE1D}">
      <dgm:prSet/>
      <dgm:spPr/>
      <dgm:t>
        <a:bodyPr/>
        <a:lstStyle/>
        <a:p>
          <a:r>
            <a:rPr lang="en-US" dirty="0"/>
            <a:t>Data processing </a:t>
          </a:r>
          <a:endParaRPr lang="en-AU" dirty="0"/>
        </a:p>
      </dgm:t>
    </dgm:pt>
    <dgm:pt modelId="{5D9E9AB8-2AD4-4842-8FBE-B435F1D38F24}" type="parTrans" cxnId="{482B39BC-B1F8-42C6-B4EF-8E0C6185F8A8}">
      <dgm:prSet/>
      <dgm:spPr/>
      <dgm:t>
        <a:bodyPr/>
        <a:lstStyle/>
        <a:p>
          <a:endParaRPr lang="en-AU"/>
        </a:p>
      </dgm:t>
    </dgm:pt>
    <dgm:pt modelId="{28E3057B-2DA5-4618-B712-E9CC6C2FD770}" type="sibTrans" cxnId="{482B39BC-B1F8-42C6-B4EF-8E0C6185F8A8}">
      <dgm:prSet/>
      <dgm:spPr/>
      <dgm:t>
        <a:bodyPr/>
        <a:lstStyle/>
        <a:p>
          <a:endParaRPr lang="en-AU"/>
        </a:p>
      </dgm:t>
    </dgm:pt>
    <dgm:pt modelId="{FFCD4287-6241-4F89-B6DD-A52FCF3D88EA}">
      <dgm:prSet/>
      <dgm:spPr/>
      <dgm:t>
        <a:bodyPr/>
        <a:lstStyle/>
        <a:p>
          <a:r>
            <a:rPr lang="en-US" dirty="0"/>
            <a:t>Split data</a:t>
          </a:r>
          <a:endParaRPr lang="en-AU" dirty="0"/>
        </a:p>
      </dgm:t>
    </dgm:pt>
    <dgm:pt modelId="{170CF848-D4D8-491A-912A-AE294B167E4E}" type="parTrans" cxnId="{CB4096F9-571A-4673-A56B-00145175B137}">
      <dgm:prSet/>
      <dgm:spPr/>
      <dgm:t>
        <a:bodyPr/>
        <a:lstStyle/>
        <a:p>
          <a:endParaRPr lang="en-AU"/>
        </a:p>
      </dgm:t>
    </dgm:pt>
    <dgm:pt modelId="{FBDE727A-D9ED-44D5-9FEA-1ACFCE256A22}" type="sibTrans" cxnId="{CB4096F9-571A-4673-A56B-00145175B137}">
      <dgm:prSet/>
      <dgm:spPr/>
      <dgm:t>
        <a:bodyPr/>
        <a:lstStyle/>
        <a:p>
          <a:endParaRPr lang="en-AU"/>
        </a:p>
      </dgm:t>
    </dgm:pt>
    <dgm:pt modelId="{01E41314-36DF-4C65-B4F0-9208C9FFEEA2}">
      <dgm:prSet/>
      <dgm:spPr/>
      <dgm:t>
        <a:bodyPr/>
        <a:lstStyle/>
        <a:p>
          <a:r>
            <a:rPr lang="en-US" dirty="0"/>
            <a:t>Model training</a:t>
          </a:r>
          <a:endParaRPr lang="en-AU" dirty="0"/>
        </a:p>
      </dgm:t>
    </dgm:pt>
    <dgm:pt modelId="{F9933804-DB26-4533-8272-519A7D4C95C0}" type="parTrans" cxnId="{7B1718CF-34DE-44D1-B463-70C275771DAD}">
      <dgm:prSet/>
      <dgm:spPr/>
      <dgm:t>
        <a:bodyPr/>
        <a:lstStyle/>
        <a:p>
          <a:endParaRPr lang="en-AU"/>
        </a:p>
      </dgm:t>
    </dgm:pt>
    <dgm:pt modelId="{2BED7B1A-CE4E-4366-B3A3-9C7ACDA045F8}" type="sibTrans" cxnId="{7B1718CF-34DE-44D1-B463-70C275771DAD}">
      <dgm:prSet/>
      <dgm:spPr/>
      <dgm:t>
        <a:bodyPr/>
        <a:lstStyle/>
        <a:p>
          <a:endParaRPr lang="en-AU"/>
        </a:p>
      </dgm:t>
    </dgm:pt>
    <dgm:pt modelId="{39D068DF-C72E-46B3-B9DB-960D5F3F7E5A}">
      <dgm:prSet/>
      <dgm:spPr/>
      <dgm:t>
        <a:bodyPr/>
        <a:lstStyle/>
        <a:p>
          <a:r>
            <a:rPr lang="en-US" dirty="0"/>
            <a:t>Model evaluation</a:t>
          </a:r>
          <a:endParaRPr lang="en-AU" dirty="0"/>
        </a:p>
      </dgm:t>
    </dgm:pt>
    <dgm:pt modelId="{1FB159E2-9490-4981-ACA9-7120792E855C}" type="parTrans" cxnId="{983984B1-058B-44D2-8948-63B12813854F}">
      <dgm:prSet/>
      <dgm:spPr/>
      <dgm:t>
        <a:bodyPr/>
        <a:lstStyle/>
        <a:p>
          <a:endParaRPr lang="en-AU"/>
        </a:p>
      </dgm:t>
    </dgm:pt>
    <dgm:pt modelId="{19C91855-7FE9-4159-9F80-FDB0ABB33763}" type="sibTrans" cxnId="{983984B1-058B-44D2-8948-63B12813854F}">
      <dgm:prSet/>
      <dgm:spPr/>
      <dgm:t>
        <a:bodyPr/>
        <a:lstStyle/>
        <a:p>
          <a:endParaRPr lang="en-AU"/>
        </a:p>
      </dgm:t>
    </dgm:pt>
    <dgm:pt modelId="{C2415CC0-CFC8-4C9B-89E5-79DC8FECF6C4}">
      <dgm:prSet/>
      <dgm:spPr/>
      <dgm:t>
        <a:bodyPr/>
        <a:lstStyle/>
        <a:p>
          <a:r>
            <a:rPr lang="en-US" dirty="0"/>
            <a:t>Conclusion</a:t>
          </a:r>
          <a:endParaRPr lang="en-AU" dirty="0"/>
        </a:p>
      </dgm:t>
    </dgm:pt>
    <dgm:pt modelId="{040EBF8C-D6BB-433C-9640-50046774D2CD}" type="parTrans" cxnId="{52E7B5C3-92E9-4DF7-8D55-38E87E91BC00}">
      <dgm:prSet/>
      <dgm:spPr/>
      <dgm:t>
        <a:bodyPr/>
        <a:lstStyle/>
        <a:p>
          <a:endParaRPr lang="en-AU"/>
        </a:p>
      </dgm:t>
    </dgm:pt>
    <dgm:pt modelId="{896F4678-A69C-418C-BB4E-1EC925F6FA81}" type="sibTrans" cxnId="{52E7B5C3-92E9-4DF7-8D55-38E87E91BC00}">
      <dgm:prSet/>
      <dgm:spPr/>
      <dgm:t>
        <a:bodyPr/>
        <a:lstStyle/>
        <a:p>
          <a:endParaRPr lang="en-AU"/>
        </a:p>
      </dgm:t>
    </dgm:pt>
    <dgm:pt modelId="{E6B8C343-4ACE-4936-A207-DF39425B6B42}">
      <dgm:prSet/>
      <dgm:spPr/>
      <dgm:t>
        <a:bodyPr/>
        <a:lstStyle/>
        <a:p>
          <a:r>
            <a:rPr lang="en-US" dirty="0"/>
            <a:t>Scale </a:t>
          </a:r>
          <a:r>
            <a:rPr lang="en-AU" b="0" dirty="0"/>
            <a:t>'X', 'Y', 'Z'</a:t>
          </a:r>
          <a:endParaRPr lang="en-AU" dirty="0"/>
        </a:p>
      </dgm:t>
    </dgm:pt>
    <dgm:pt modelId="{F1AF0A63-9DC0-4A58-81B1-4D0BA5013A86}" type="parTrans" cxnId="{84DD39D7-D72D-4F11-9E75-6197CF02D0A8}">
      <dgm:prSet/>
      <dgm:spPr/>
      <dgm:t>
        <a:bodyPr/>
        <a:lstStyle/>
        <a:p>
          <a:endParaRPr lang="en-AU"/>
        </a:p>
      </dgm:t>
    </dgm:pt>
    <dgm:pt modelId="{9A4D1997-AFB3-425C-BC03-76CE89C4F70D}" type="sibTrans" cxnId="{84DD39D7-D72D-4F11-9E75-6197CF02D0A8}">
      <dgm:prSet/>
      <dgm:spPr/>
      <dgm:t>
        <a:bodyPr/>
        <a:lstStyle/>
        <a:p>
          <a:endParaRPr lang="en-AU"/>
        </a:p>
      </dgm:t>
    </dgm:pt>
    <dgm:pt modelId="{E98DF607-CF66-42A6-AECA-FA7C28821542}">
      <dgm:prSet/>
      <dgm:spPr/>
      <dgm:t>
        <a:bodyPr/>
        <a:lstStyle/>
        <a:p>
          <a:r>
            <a:rPr lang="en-US" dirty="0"/>
            <a:t>Encoding </a:t>
          </a:r>
          <a:r>
            <a:rPr lang="en-AU" b="0" dirty="0"/>
            <a:t>'</a:t>
          </a:r>
          <a:r>
            <a:rPr lang="en-AU" b="0" dirty="0" err="1"/>
            <a:t>DomCode</a:t>
          </a:r>
          <a:r>
            <a:rPr lang="en-AU" b="0" dirty="0"/>
            <a:t>’, 'Oxidation'</a:t>
          </a:r>
          <a:endParaRPr lang="en-AU" dirty="0"/>
        </a:p>
      </dgm:t>
    </dgm:pt>
    <dgm:pt modelId="{4EA7B80A-5359-4CCD-BFC1-7A962EC6E319}" type="parTrans" cxnId="{32B149BC-8C4C-4440-B0A4-298E588CD74E}">
      <dgm:prSet/>
      <dgm:spPr/>
      <dgm:t>
        <a:bodyPr/>
        <a:lstStyle/>
        <a:p>
          <a:endParaRPr lang="en-AU"/>
        </a:p>
      </dgm:t>
    </dgm:pt>
    <dgm:pt modelId="{2FDF5E7A-4511-4619-A8EE-DFB747E46D24}" type="sibTrans" cxnId="{32B149BC-8C4C-4440-B0A4-298E588CD74E}">
      <dgm:prSet/>
      <dgm:spPr/>
      <dgm:t>
        <a:bodyPr/>
        <a:lstStyle/>
        <a:p>
          <a:endParaRPr lang="en-AU"/>
        </a:p>
      </dgm:t>
    </dgm:pt>
    <dgm:pt modelId="{213FED69-563D-4E97-B954-A9D70A38EC71}">
      <dgm:prSet/>
      <dgm:spPr/>
      <dgm:t>
        <a:bodyPr/>
        <a:lstStyle/>
        <a:p>
          <a:r>
            <a:rPr lang="en-US" dirty="0"/>
            <a:t>80% training and 20 % testing</a:t>
          </a:r>
          <a:endParaRPr lang="en-AU" dirty="0"/>
        </a:p>
      </dgm:t>
    </dgm:pt>
    <dgm:pt modelId="{D37FE79F-7EA8-4545-9F94-EE212C6BBE3E}" type="parTrans" cxnId="{7CFD1462-F076-43B7-8696-C6572AD56D4F}">
      <dgm:prSet/>
      <dgm:spPr/>
      <dgm:t>
        <a:bodyPr/>
        <a:lstStyle/>
        <a:p>
          <a:endParaRPr lang="en-AU"/>
        </a:p>
      </dgm:t>
    </dgm:pt>
    <dgm:pt modelId="{7A2D6D91-DB26-4263-810A-063CFA361FC4}" type="sibTrans" cxnId="{7CFD1462-F076-43B7-8696-C6572AD56D4F}">
      <dgm:prSet/>
      <dgm:spPr/>
      <dgm:t>
        <a:bodyPr/>
        <a:lstStyle/>
        <a:p>
          <a:endParaRPr lang="en-AU"/>
        </a:p>
      </dgm:t>
    </dgm:pt>
    <dgm:pt modelId="{FCE35AF5-5937-48E8-B2A8-D2285061AD6D}">
      <dgm:prSet/>
      <dgm:spPr/>
      <dgm:t>
        <a:bodyPr/>
        <a:lstStyle/>
        <a:p>
          <a:endParaRPr lang="en-AU" dirty="0"/>
        </a:p>
      </dgm:t>
    </dgm:pt>
    <dgm:pt modelId="{20DFEFB0-927B-4805-83E6-827B1D7DBE08}" type="parTrans" cxnId="{5475DF49-8E42-4CC2-93E3-3AB5E9FA79F0}">
      <dgm:prSet/>
      <dgm:spPr/>
      <dgm:t>
        <a:bodyPr/>
        <a:lstStyle/>
        <a:p>
          <a:endParaRPr lang="en-AU"/>
        </a:p>
      </dgm:t>
    </dgm:pt>
    <dgm:pt modelId="{3D8BB740-D6CC-465A-93A5-2B81AA2CD388}" type="sibTrans" cxnId="{5475DF49-8E42-4CC2-93E3-3AB5E9FA79F0}">
      <dgm:prSet/>
      <dgm:spPr/>
      <dgm:t>
        <a:bodyPr/>
        <a:lstStyle/>
        <a:p>
          <a:endParaRPr lang="en-AU"/>
        </a:p>
      </dgm:t>
    </dgm:pt>
    <dgm:pt modelId="{54800343-877A-4892-BE4C-D5A0F8A53ECF}">
      <dgm:prSet/>
      <dgm:spPr/>
      <dgm:t>
        <a:bodyPr/>
        <a:lstStyle/>
        <a:p>
          <a:r>
            <a:rPr lang="en-US" dirty="0"/>
            <a:t>Stacking Model</a:t>
          </a:r>
          <a:endParaRPr lang="en-AU" dirty="0"/>
        </a:p>
      </dgm:t>
    </dgm:pt>
    <dgm:pt modelId="{B51EA517-1D37-43C7-86C0-312088679DE3}" type="parTrans" cxnId="{E6B5A372-6894-48F3-AB63-5B9D4D6A3982}">
      <dgm:prSet/>
      <dgm:spPr/>
      <dgm:t>
        <a:bodyPr/>
        <a:lstStyle/>
        <a:p>
          <a:endParaRPr lang="en-AU"/>
        </a:p>
      </dgm:t>
    </dgm:pt>
    <dgm:pt modelId="{0C350019-48D4-40BD-A589-61E7BD21F7E0}" type="sibTrans" cxnId="{E6B5A372-6894-48F3-AB63-5B9D4D6A3982}">
      <dgm:prSet/>
      <dgm:spPr/>
      <dgm:t>
        <a:bodyPr/>
        <a:lstStyle/>
        <a:p>
          <a:endParaRPr lang="en-AU"/>
        </a:p>
      </dgm:t>
    </dgm:pt>
    <dgm:pt modelId="{1D84C359-1286-4E00-A412-E9B28E741032}">
      <dgm:prSet/>
      <dgm:spPr/>
      <dgm:t>
        <a:bodyPr/>
        <a:lstStyle/>
        <a:p>
          <a:r>
            <a:rPr lang="en-US" dirty="0"/>
            <a:t>Mean</a:t>
          </a:r>
          <a:endParaRPr lang="en-AU" dirty="0"/>
        </a:p>
      </dgm:t>
    </dgm:pt>
    <dgm:pt modelId="{68152FF5-9011-4E32-96C6-40876F8EA079}" type="parTrans" cxnId="{5D6DCD4F-5BB8-49CF-A05F-32D580E162BD}">
      <dgm:prSet/>
      <dgm:spPr/>
      <dgm:t>
        <a:bodyPr/>
        <a:lstStyle/>
        <a:p>
          <a:endParaRPr lang="en-AU"/>
        </a:p>
      </dgm:t>
    </dgm:pt>
    <dgm:pt modelId="{02DFF3B5-1437-42A1-8B8E-F356BBCE4A0D}" type="sibTrans" cxnId="{5D6DCD4F-5BB8-49CF-A05F-32D580E162BD}">
      <dgm:prSet/>
      <dgm:spPr/>
      <dgm:t>
        <a:bodyPr/>
        <a:lstStyle/>
        <a:p>
          <a:endParaRPr lang="en-AU"/>
        </a:p>
      </dgm:t>
    </dgm:pt>
    <dgm:pt modelId="{0C2986DE-E335-454B-AA80-EC4B90F8E874}">
      <dgm:prSet/>
      <dgm:spPr/>
      <dgm:t>
        <a:bodyPr/>
        <a:lstStyle/>
        <a:p>
          <a:r>
            <a:rPr lang="en-US" dirty="0"/>
            <a:t>Can we use ML for block model estimation?</a:t>
          </a:r>
          <a:endParaRPr lang="en-AU" dirty="0"/>
        </a:p>
      </dgm:t>
    </dgm:pt>
    <dgm:pt modelId="{C68AD8A3-93C0-4046-9589-5EFA3E25865B}" type="parTrans" cxnId="{DDC50E92-9F8D-4D53-B7FF-91F2753CA5D9}">
      <dgm:prSet/>
      <dgm:spPr/>
      <dgm:t>
        <a:bodyPr/>
        <a:lstStyle/>
        <a:p>
          <a:endParaRPr lang="en-AU"/>
        </a:p>
      </dgm:t>
    </dgm:pt>
    <dgm:pt modelId="{C80411C6-958B-4E09-AB5E-C8A64617DF77}" type="sibTrans" cxnId="{DDC50E92-9F8D-4D53-B7FF-91F2753CA5D9}">
      <dgm:prSet/>
      <dgm:spPr/>
      <dgm:t>
        <a:bodyPr/>
        <a:lstStyle/>
        <a:p>
          <a:endParaRPr lang="en-AU"/>
        </a:p>
      </dgm:t>
    </dgm:pt>
    <dgm:pt modelId="{B7EA88E9-0A51-4839-84B8-3D28E7A239B2}">
      <dgm:prSet/>
      <dgm:spPr/>
      <dgm:t>
        <a:bodyPr/>
        <a:lstStyle/>
        <a:p>
          <a:r>
            <a:rPr lang="en-US" dirty="0"/>
            <a:t>Further work</a:t>
          </a:r>
          <a:endParaRPr lang="en-AU" dirty="0"/>
        </a:p>
      </dgm:t>
    </dgm:pt>
    <dgm:pt modelId="{46192A3F-F50C-4038-8948-F69D34D476DC}" type="parTrans" cxnId="{1D04DAF2-9996-49A0-950F-E96F9155B241}">
      <dgm:prSet/>
      <dgm:spPr/>
      <dgm:t>
        <a:bodyPr/>
        <a:lstStyle/>
        <a:p>
          <a:endParaRPr lang="en-AU"/>
        </a:p>
      </dgm:t>
    </dgm:pt>
    <dgm:pt modelId="{A74D5669-D258-42D3-BFF1-BFE4510571B6}" type="sibTrans" cxnId="{1D04DAF2-9996-49A0-950F-E96F9155B241}">
      <dgm:prSet/>
      <dgm:spPr/>
      <dgm:t>
        <a:bodyPr/>
        <a:lstStyle/>
        <a:p>
          <a:endParaRPr lang="en-AU"/>
        </a:p>
      </dgm:t>
    </dgm:pt>
    <dgm:pt modelId="{58BD5730-477D-4082-99C9-B89E3AD2EF11}">
      <dgm:prSet/>
      <dgm:spPr/>
      <dgm:t>
        <a:bodyPr/>
        <a:lstStyle/>
        <a:p>
          <a:r>
            <a:rPr lang="en-US" dirty="0"/>
            <a:t>NN</a:t>
          </a:r>
          <a:endParaRPr lang="en-AU" dirty="0"/>
        </a:p>
      </dgm:t>
    </dgm:pt>
    <dgm:pt modelId="{64F095ED-CE84-4EB4-BF48-11F149EF9B74}" type="parTrans" cxnId="{034C598A-6B48-41A1-81D0-B804916A9C79}">
      <dgm:prSet/>
      <dgm:spPr/>
      <dgm:t>
        <a:bodyPr/>
        <a:lstStyle/>
        <a:p>
          <a:endParaRPr lang="en-AU"/>
        </a:p>
      </dgm:t>
    </dgm:pt>
    <dgm:pt modelId="{818C7680-1FF1-4E6D-9C12-31971C0E0509}" type="sibTrans" cxnId="{034C598A-6B48-41A1-81D0-B804916A9C79}">
      <dgm:prSet/>
      <dgm:spPr/>
      <dgm:t>
        <a:bodyPr/>
        <a:lstStyle/>
        <a:p>
          <a:endParaRPr lang="en-AU"/>
        </a:p>
      </dgm:t>
    </dgm:pt>
    <dgm:pt modelId="{10D0DFED-8612-47B7-B242-0191207A8817}">
      <dgm:prSet/>
      <dgm:spPr/>
      <dgm:t>
        <a:bodyPr/>
        <a:lstStyle/>
        <a:p>
          <a:r>
            <a:rPr lang="en-US" dirty="0"/>
            <a:t>CNN</a:t>
          </a:r>
          <a:endParaRPr lang="en-AU" dirty="0"/>
        </a:p>
      </dgm:t>
    </dgm:pt>
    <dgm:pt modelId="{54753310-556B-41A1-84A5-23B0EF132FD6}" type="parTrans" cxnId="{B3A8C9D8-79D0-4A9D-9EB1-2A9E730FCB34}">
      <dgm:prSet/>
      <dgm:spPr/>
      <dgm:t>
        <a:bodyPr/>
        <a:lstStyle/>
        <a:p>
          <a:endParaRPr lang="en-AU"/>
        </a:p>
      </dgm:t>
    </dgm:pt>
    <dgm:pt modelId="{1DDF6D41-E44A-4D36-9DE8-5938EEBA9A5E}" type="sibTrans" cxnId="{B3A8C9D8-79D0-4A9D-9EB1-2A9E730FCB34}">
      <dgm:prSet/>
      <dgm:spPr/>
      <dgm:t>
        <a:bodyPr/>
        <a:lstStyle/>
        <a:p>
          <a:endParaRPr lang="en-AU"/>
        </a:p>
      </dgm:t>
    </dgm:pt>
    <dgm:pt modelId="{5907E1A5-6FBF-49D5-84B6-8766C7BC34D5}">
      <dgm:prSet/>
      <dgm:spPr/>
      <dgm:t>
        <a:bodyPr/>
        <a:lstStyle/>
        <a:p>
          <a:r>
            <a:rPr lang="en-US" dirty="0"/>
            <a:t>Block model estimation</a:t>
          </a:r>
          <a:endParaRPr lang="en-AU" dirty="0"/>
        </a:p>
      </dgm:t>
    </dgm:pt>
    <dgm:pt modelId="{B0697596-94AA-4B0D-88F9-D20BBD87BAF0}" type="parTrans" cxnId="{A171F8E7-3F15-4FA9-BA12-AB25C751FA0B}">
      <dgm:prSet/>
      <dgm:spPr/>
      <dgm:t>
        <a:bodyPr/>
        <a:lstStyle/>
        <a:p>
          <a:endParaRPr lang="en-AU"/>
        </a:p>
      </dgm:t>
    </dgm:pt>
    <dgm:pt modelId="{7AE369E6-31BD-4C15-83EC-41ABEF56BD1D}" type="sibTrans" cxnId="{A171F8E7-3F15-4FA9-BA12-AB25C751FA0B}">
      <dgm:prSet/>
      <dgm:spPr/>
      <dgm:t>
        <a:bodyPr/>
        <a:lstStyle/>
        <a:p>
          <a:endParaRPr lang="en-AU"/>
        </a:p>
      </dgm:t>
    </dgm:pt>
    <dgm:pt modelId="{05A37068-C684-4059-AEA2-644D1FD83189}">
      <dgm:prSet/>
      <dgm:spPr/>
      <dgm:t>
        <a:bodyPr/>
        <a:lstStyle/>
        <a:p>
          <a:r>
            <a:rPr lang="en-US" dirty="0"/>
            <a:t>MSE</a:t>
          </a:r>
          <a:endParaRPr lang="en-AU" dirty="0"/>
        </a:p>
      </dgm:t>
    </dgm:pt>
    <dgm:pt modelId="{0EFFE2E1-2407-4155-8B4A-83E5C01BC55C}" type="parTrans" cxnId="{CE3BC6A1-9B8F-485E-91B1-654B33E075F7}">
      <dgm:prSet/>
      <dgm:spPr/>
      <dgm:t>
        <a:bodyPr/>
        <a:lstStyle/>
        <a:p>
          <a:endParaRPr lang="en-AU"/>
        </a:p>
      </dgm:t>
    </dgm:pt>
    <dgm:pt modelId="{B93E9D5B-3D7E-489F-A702-5CBB5CB26FE9}" type="sibTrans" cxnId="{CE3BC6A1-9B8F-485E-91B1-654B33E075F7}">
      <dgm:prSet/>
      <dgm:spPr/>
      <dgm:t>
        <a:bodyPr/>
        <a:lstStyle/>
        <a:p>
          <a:endParaRPr lang="en-AU"/>
        </a:p>
      </dgm:t>
    </dgm:pt>
    <dgm:pt modelId="{A238E8C5-C0DC-44B7-B811-2891157925AF}">
      <dgm:prSet/>
      <dgm:spPr/>
      <dgm:t>
        <a:bodyPr/>
        <a:lstStyle/>
        <a:p>
          <a:r>
            <a:rPr lang="en-US" dirty="0"/>
            <a:t>R-squared</a:t>
          </a:r>
          <a:endParaRPr lang="en-AU" dirty="0"/>
        </a:p>
      </dgm:t>
    </dgm:pt>
    <dgm:pt modelId="{16B081D9-AFF8-428C-B9BF-3AFDB98EE6A2}" type="parTrans" cxnId="{CC8AB944-E7BE-4D2E-BAC0-49AB0469EC38}">
      <dgm:prSet/>
      <dgm:spPr/>
      <dgm:t>
        <a:bodyPr/>
        <a:lstStyle/>
        <a:p>
          <a:endParaRPr lang="en-AU"/>
        </a:p>
      </dgm:t>
    </dgm:pt>
    <dgm:pt modelId="{623A89A1-EA34-4AA8-AA60-FE9253F301D2}" type="sibTrans" cxnId="{CC8AB944-E7BE-4D2E-BAC0-49AB0469EC38}">
      <dgm:prSet/>
      <dgm:spPr/>
      <dgm:t>
        <a:bodyPr/>
        <a:lstStyle/>
        <a:p>
          <a:endParaRPr lang="en-AU"/>
        </a:p>
      </dgm:t>
    </dgm:pt>
    <dgm:pt modelId="{582BA658-4AB1-4C8B-8393-1213B716B082}">
      <dgm:prSet/>
      <dgm:spPr/>
      <dgm:t>
        <a:bodyPr/>
        <a:lstStyle/>
        <a:p>
          <a:r>
            <a:rPr lang="en-US" dirty="0"/>
            <a:t>Compare Kriging vs ML</a:t>
          </a:r>
          <a:endParaRPr lang="en-AU" dirty="0"/>
        </a:p>
      </dgm:t>
    </dgm:pt>
    <dgm:pt modelId="{CAD32CF4-05AA-4B24-88A6-913643DAB438}" type="parTrans" cxnId="{2C178E2E-1F61-4ECA-8CE4-878C734F557B}">
      <dgm:prSet/>
      <dgm:spPr/>
      <dgm:t>
        <a:bodyPr/>
        <a:lstStyle/>
        <a:p>
          <a:endParaRPr lang="en-AU"/>
        </a:p>
      </dgm:t>
    </dgm:pt>
    <dgm:pt modelId="{F8A0ABDF-8D2F-4A34-94E9-EC5540A756BA}" type="sibTrans" cxnId="{2C178E2E-1F61-4ECA-8CE4-878C734F557B}">
      <dgm:prSet/>
      <dgm:spPr/>
      <dgm:t>
        <a:bodyPr/>
        <a:lstStyle/>
        <a:p>
          <a:endParaRPr lang="en-AU"/>
        </a:p>
      </dgm:t>
    </dgm:pt>
    <dgm:pt modelId="{F37ED905-E6D5-4566-829F-9DCF93FAE697}">
      <dgm:prSet/>
      <dgm:spPr/>
      <dgm:t>
        <a:bodyPr/>
        <a:lstStyle/>
        <a:p>
          <a:r>
            <a:rPr lang="en-AU" b="0" dirty="0"/>
            <a:t>'Au ppm’ </a:t>
          </a:r>
          <a:r>
            <a:rPr lang="en-US" dirty="0"/>
            <a:t>prediction</a:t>
          </a:r>
          <a:endParaRPr lang="en-AU" dirty="0"/>
        </a:p>
      </dgm:t>
    </dgm:pt>
    <dgm:pt modelId="{644ACCA5-5F97-4B57-85A6-34157361C354}" type="parTrans" cxnId="{888D84D5-8740-4A9C-AB05-0B91421D74F0}">
      <dgm:prSet/>
      <dgm:spPr/>
      <dgm:t>
        <a:bodyPr/>
        <a:lstStyle/>
        <a:p>
          <a:endParaRPr lang="en-AU"/>
        </a:p>
      </dgm:t>
    </dgm:pt>
    <dgm:pt modelId="{4A814628-050B-485B-89E0-E3A9101C443B}" type="sibTrans" cxnId="{888D84D5-8740-4A9C-AB05-0B91421D74F0}">
      <dgm:prSet/>
      <dgm:spPr/>
      <dgm:t>
        <a:bodyPr/>
        <a:lstStyle/>
        <a:p>
          <a:endParaRPr lang="en-AU"/>
        </a:p>
      </dgm:t>
    </dgm:pt>
    <dgm:pt modelId="{EBF4AAA7-591E-4091-B84A-597A16803587}">
      <dgm:prSet/>
      <dgm:spPr/>
      <dgm:t>
        <a:bodyPr/>
        <a:lstStyle/>
        <a:p>
          <a:r>
            <a:rPr lang="en-US" dirty="0"/>
            <a:t>Standard deviation</a:t>
          </a:r>
          <a:endParaRPr lang="en-AU" dirty="0"/>
        </a:p>
      </dgm:t>
    </dgm:pt>
    <dgm:pt modelId="{6774D727-484B-4C17-ABB1-E1E5D046C062}" type="parTrans" cxnId="{223324D6-1E6A-41EB-A081-330ECB1269F4}">
      <dgm:prSet/>
      <dgm:spPr/>
      <dgm:t>
        <a:bodyPr/>
        <a:lstStyle/>
        <a:p>
          <a:endParaRPr lang="en-AU"/>
        </a:p>
      </dgm:t>
    </dgm:pt>
    <dgm:pt modelId="{B66A4014-019B-4293-B597-E573D7F47017}" type="sibTrans" cxnId="{223324D6-1E6A-41EB-A081-330ECB1269F4}">
      <dgm:prSet/>
      <dgm:spPr/>
      <dgm:t>
        <a:bodyPr/>
        <a:lstStyle/>
        <a:p>
          <a:endParaRPr lang="en-AU"/>
        </a:p>
      </dgm:t>
    </dgm:pt>
    <dgm:pt modelId="{26B72CFC-AAE8-4E29-940E-E56A1EF9C142}">
      <dgm:prSet/>
      <dgm:spPr/>
      <dgm:t>
        <a:bodyPr/>
        <a:lstStyle/>
        <a:p>
          <a:r>
            <a:rPr lang="en-US" dirty="0"/>
            <a:t>Distribution</a:t>
          </a:r>
          <a:endParaRPr lang="en-AU" dirty="0"/>
        </a:p>
      </dgm:t>
    </dgm:pt>
    <dgm:pt modelId="{D30A944E-BE70-43F2-B1D2-8644042C24D8}" type="parTrans" cxnId="{714795A8-011F-4C19-B914-3E5951426626}">
      <dgm:prSet/>
      <dgm:spPr/>
      <dgm:t>
        <a:bodyPr/>
        <a:lstStyle/>
        <a:p>
          <a:endParaRPr lang="en-AU"/>
        </a:p>
      </dgm:t>
    </dgm:pt>
    <dgm:pt modelId="{2F422A47-482E-4D62-BC55-CC7EC6CBC98A}" type="sibTrans" cxnId="{714795A8-011F-4C19-B914-3E5951426626}">
      <dgm:prSet/>
      <dgm:spPr/>
      <dgm:t>
        <a:bodyPr/>
        <a:lstStyle/>
        <a:p>
          <a:endParaRPr lang="en-AU"/>
        </a:p>
      </dgm:t>
    </dgm:pt>
    <dgm:pt modelId="{40058980-0CBD-480D-8ACB-EBE6F06FA65A}">
      <dgm:prSet/>
      <dgm:spPr/>
      <dgm:t>
        <a:bodyPr/>
        <a:lstStyle/>
        <a:p>
          <a:r>
            <a:rPr lang="en-US" dirty="0"/>
            <a:t>Apply cut of grade</a:t>
          </a:r>
          <a:endParaRPr lang="en-AU" dirty="0"/>
        </a:p>
      </dgm:t>
    </dgm:pt>
    <dgm:pt modelId="{B0A7CC62-44E6-454D-B980-52903D85A937}" type="parTrans" cxnId="{7949DAD8-E50C-44BC-8AC4-4C58A51533A4}">
      <dgm:prSet/>
      <dgm:spPr/>
      <dgm:t>
        <a:bodyPr/>
        <a:lstStyle/>
        <a:p>
          <a:endParaRPr lang="en-AU"/>
        </a:p>
      </dgm:t>
    </dgm:pt>
    <dgm:pt modelId="{044960C0-7D15-45AE-9C05-49264F4813D8}" type="sibTrans" cxnId="{7949DAD8-E50C-44BC-8AC4-4C58A51533A4}">
      <dgm:prSet/>
      <dgm:spPr/>
      <dgm:t>
        <a:bodyPr/>
        <a:lstStyle/>
        <a:p>
          <a:endParaRPr lang="en-AU"/>
        </a:p>
      </dgm:t>
    </dgm:pt>
    <dgm:pt modelId="{EABB35C7-202C-41F9-8842-566FE5C1F7C9}" type="pres">
      <dgm:prSet presAssocID="{A35553E0-D617-413F-B783-5859CC9D16EF}" presName="CompostProcess" presStyleCnt="0">
        <dgm:presLayoutVars>
          <dgm:dir/>
          <dgm:resizeHandles val="exact"/>
        </dgm:presLayoutVars>
      </dgm:prSet>
      <dgm:spPr/>
    </dgm:pt>
    <dgm:pt modelId="{A944D98C-01BE-4CCA-8B3B-18E1F7B37B92}" type="pres">
      <dgm:prSet presAssocID="{A35553E0-D617-413F-B783-5859CC9D16EF}" presName="arrow" presStyleLbl="bgShp" presStyleIdx="0" presStyleCnt="1"/>
      <dgm:spPr/>
    </dgm:pt>
    <dgm:pt modelId="{15E75BEE-5B9C-4F10-8A09-1DA16ED23765}" type="pres">
      <dgm:prSet presAssocID="{A35553E0-D617-413F-B783-5859CC9D16EF}" presName="linearProcess" presStyleCnt="0"/>
      <dgm:spPr/>
    </dgm:pt>
    <dgm:pt modelId="{B6483350-3011-4DDF-9139-5D4B05501F07}" type="pres">
      <dgm:prSet presAssocID="{7A87E7B4-ECE8-4E52-8BD0-9484907CBE1D}" presName="textNode" presStyleLbl="node1" presStyleIdx="0" presStyleCnt="7">
        <dgm:presLayoutVars>
          <dgm:bulletEnabled val="1"/>
        </dgm:presLayoutVars>
      </dgm:prSet>
      <dgm:spPr/>
    </dgm:pt>
    <dgm:pt modelId="{1D3DC78D-C128-4826-A439-F49EB0E32C31}" type="pres">
      <dgm:prSet presAssocID="{28E3057B-2DA5-4618-B712-E9CC6C2FD770}" presName="sibTrans" presStyleCnt="0"/>
      <dgm:spPr/>
    </dgm:pt>
    <dgm:pt modelId="{D837EDAE-5C27-405A-A187-11A8638E7DE1}" type="pres">
      <dgm:prSet presAssocID="{FFCD4287-6241-4F89-B6DD-A52FCF3D88EA}" presName="textNode" presStyleLbl="node1" presStyleIdx="1" presStyleCnt="7">
        <dgm:presLayoutVars>
          <dgm:bulletEnabled val="1"/>
        </dgm:presLayoutVars>
      </dgm:prSet>
      <dgm:spPr/>
    </dgm:pt>
    <dgm:pt modelId="{6DEC0967-A1A6-431B-B751-F61C52DCB286}" type="pres">
      <dgm:prSet presAssocID="{FBDE727A-D9ED-44D5-9FEA-1ACFCE256A22}" presName="sibTrans" presStyleCnt="0"/>
      <dgm:spPr/>
    </dgm:pt>
    <dgm:pt modelId="{84ECEFB4-4985-42E0-B1E0-8B14F6037558}" type="pres">
      <dgm:prSet presAssocID="{01E41314-36DF-4C65-B4F0-9208C9FFEEA2}" presName="textNode" presStyleLbl="node1" presStyleIdx="2" presStyleCnt="7">
        <dgm:presLayoutVars>
          <dgm:bulletEnabled val="1"/>
        </dgm:presLayoutVars>
      </dgm:prSet>
      <dgm:spPr/>
    </dgm:pt>
    <dgm:pt modelId="{D2D83505-68B9-4713-9F09-64EB2EEB7B3B}" type="pres">
      <dgm:prSet presAssocID="{2BED7B1A-CE4E-4366-B3A3-9C7ACDA045F8}" presName="sibTrans" presStyleCnt="0"/>
      <dgm:spPr/>
    </dgm:pt>
    <dgm:pt modelId="{3D68B011-1D35-422B-BD3D-89292F27CD5C}" type="pres">
      <dgm:prSet presAssocID="{39D068DF-C72E-46B3-B9DB-960D5F3F7E5A}" presName="textNode" presStyleLbl="node1" presStyleIdx="3" presStyleCnt="7">
        <dgm:presLayoutVars>
          <dgm:bulletEnabled val="1"/>
        </dgm:presLayoutVars>
      </dgm:prSet>
      <dgm:spPr/>
    </dgm:pt>
    <dgm:pt modelId="{46A2BDDC-E65E-47A7-9987-C8EA92A35F0F}" type="pres">
      <dgm:prSet presAssocID="{19C91855-7FE9-4159-9F80-FDB0ABB33763}" presName="sibTrans" presStyleCnt="0"/>
      <dgm:spPr/>
    </dgm:pt>
    <dgm:pt modelId="{5B62FCFE-8A11-40F7-99DE-B006CECC5F09}" type="pres">
      <dgm:prSet presAssocID="{5907E1A5-6FBF-49D5-84B6-8766C7BC34D5}" presName="textNode" presStyleLbl="node1" presStyleIdx="4" presStyleCnt="7">
        <dgm:presLayoutVars>
          <dgm:bulletEnabled val="1"/>
        </dgm:presLayoutVars>
      </dgm:prSet>
      <dgm:spPr/>
    </dgm:pt>
    <dgm:pt modelId="{3815A41F-EDF0-4C40-B8C6-0EA9F9AB7ADB}" type="pres">
      <dgm:prSet presAssocID="{7AE369E6-31BD-4C15-83EC-41ABEF56BD1D}" presName="sibTrans" presStyleCnt="0"/>
      <dgm:spPr/>
    </dgm:pt>
    <dgm:pt modelId="{7D02B63B-ADCC-4FB2-9135-8205522DA2EC}" type="pres">
      <dgm:prSet presAssocID="{582BA658-4AB1-4C8B-8393-1213B716B082}" presName="textNode" presStyleLbl="node1" presStyleIdx="5" presStyleCnt="7">
        <dgm:presLayoutVars>
          <dgm:bulletEnabled val="1"/>
        </dgm:presLayoutVars>
      </dgm:prSet>
      <dgm:spPr/>
    </dgm:pt>
    <dgm:pt modelId="{920D5BBD-D6E0-4C0C-B026-488B3696B499}" type="pres">
      <dgm:prSet presAssocID="{F8A0ABDF-8D2F-4A34-94E9-EC5540A756BA}" presName="sibTrans" presStyleCnt="0"/>
      <dgm:spPr/>
    </dgm:pt>
    <dgm:pt modelId="{2286AEE9-93C9-4E2A-AF78-1DD701017694}" type="pres">
      <dgm:prSet presAssocID="{C2415CC0-CFC8-4C9B-89E5-79DC8FECF6C4}" presName="textNode" presStyleLbl="node1" presStyleIdx="6" presStyleCnt="7">
        <dgm:presLayoutVars>
          <dgm:bulletEnabled val="1"/>
        </dgm:presLayoutVars>
      </dgm:prSet>
      <dgm:spPr/>
    </dgm:pt>
  </dgm:ptLst>
  <dgm:cxnLst>
    <dgm:cxn modelId="{85E33F0A-495D-4BCD-AA2C-987E06D848E0}" type="presOf" srcId="{7A87E7B4-ECE8-4E52-8BD0-9484907CBE1D}" destId="{B6483350-3011-4DDF-9139-5D4B05501F07}" srcOrd="0" destOrd="0" presId="urn:microsoft.com/office/officeart/2005/8/layout/hProcess9"/>
    <dgm:cxn modelId="{CD51FA0C-9C8A-451B-AE24-73E5DAC15D64}" type="presOf" srcId="{E98DF607-CF66-42A6-AECA-FA7C28821542}" destId="{B6483350-3011-4DDF-9139-5D4B05501F07}" srcOrd="0" destOrd="2" presId="urn:microsoft.com/office/officeart/2005/8/layout/hProcess9"/>
    <dgm:cxn modelId="{D52C431B-A26D-4E01-A87B-03E53A9403A0}" type="presOf" srcId="{F37ED905-E6D5-4566-829F-9DCF93FAE697}" destId="{5B62FCFE-8A11-40F7-99DE-B006CECC5F09}" srcOrd="0" destOrd="1" presId="urn:microsoft.com/office/officeart/2005/8/layout/hProcess9"/>
    <dgm:cxn modelId="{0B364822-EF4F-4BB2-9216-23F8A612600D}" type="presOf" srcId="{A35553E0-D617-413F-B783-5859CC9D16EF}" destId="{EABB35C7-202C-41F9-8842-566FE5C1F7C9}" srcOrd="0" destOrd="0" presId="urn:microsoft.com/office/officeart/2005/8/layout/hProcess9"/>
    <dgm:cxn modelId="{2C178E2E-1F61-4ECA-8CE4-878C734F557B}" srcId="{A35553E0-D617-413F-B783-5859CC9D16EF}" destId="{582BA658-4AB1-4C8B-8393-1213B716B082}" srcOrd="5" destOrd="0" parTransId="{CAD32CF4-05AA-4B24-88A6-913643DAB438}" sibTransId="{F8A0ABDF-8D2F-4A34-94E9-EC5540A756BA}"/>
    <dgm:cxn modelId="{BA926B39-642B-41D5-9FE8-D9B462E4287A}" type="presOf" srcId="{582BA658-4AB1-4C8B-8393-1213B716B082}" destId="{7D02B63B-ADCC-4FB2-9135-8205522DA2EC}" srcOrd="0" destOrd="0" presId="urn:microsoft.com/office/officeart/2005/8/layout/hProcess9"/>
    <dgm:cxn modelId="{EEF5FC3E-CA90-42B9-B192-734B51789FE7}" type="presOf" srcId="{E6B8C343-4ACE-4936-A207-DF39425B6B42}" destId="{B6483350-3011-4DDF-9139-5D4B05501F07}" srcOrd="0" destOrd="1" presId="urn:microsoft.com/office/officeart/2005/8/layout/hProcess9"/>
    <dgm:cxn modelId="{372F675F-F935-4212-857C-953D35D0DF18}" type="presOf" srcId="{39D068DF-C72E-46B3-B9DB-960D5F3F7E5A}" destId="{3D68B011-1D35-422B-BD3D-89292F27CD5C}" srcOrd="0" destOrd="0" presId="urn:microsoft.com/office/officeart/2005/8/layout/hProcess9"/>
    <dgm:cxn modelId="{7CFD1462-F076-43B7-8696-C6572AD56D4F}" srcId="{FFCD4287-6241-4F89-B6DD-A52FCF3D88EA}" destId="{213FED69-563D-4E97-B954-A9D70A38EC71}" srcOrd="0" destOrd="0" parTransId="{D37FE79F-7EA8-4545-9F94-EE212C6BBE3E}" sibTransId="{7A2D6D91-DB26-4263-810A-063CFA361FC4}"/>
    <dgm:cxn modelId="{CC8AB944-E7BE-4D2E-BAC0-49AB0469EC38}" srcId="{39D068DF-C72E-46B3-B9DB-960D5F3F7E5A}" destId="{A238E8C5-C0DC-44B7-B811-2891157925AF}" srcOrd="1" destOrd="0" parTransId="{16B081D9-AFF8-428C-B9BF-3AFDB98EE6A2}" sibTransId="{623A89A1-EA34-4AA8-AA60-FE9253F301D2}"/>
    <dgm:cxn modelId="{B33E0747-CABD-4EC5-A47E-A1F738731B4E}" type="presOf" srcId="{01E41314-36DF-4C65-B4F0-9208C9FFEEA2}" destId="{84ECEFB4-4985-42E0-B1E0-8B14F6037558}" srcOrd="0" destOrd="0" presId="urn:microsoft.com/office/officeart/2005/8/layout/hProcess9"/>
    <dgm:cxn modelId="{5475DF49-8E42-4CC2-93E3-3AB5E9FA79F0}" srcId="{FFCD4287-6241-4F89-B6DD-A52FCF3D88EA}" destId="{FCE35AF5-5937-48E8-B2A8-D2285061AD6D}" srcOrd="1" destOrd="0" parTransId="{20DFEFB0-927B-4805-83E6-827B1D7DBE08}" sibTransId="{3D8BB740-D6CC-465A-93A5-2B81AA2CD388}"/>
    <dgm:cxn modelId="{1721814F-AD51-41DC-8637-7F390C1EF266}" type="presOf" srcId="{213FED69-563D-4E97-B954-A9D70A38EC71}" destId="{D837EDAE-5C27-405A-A187-11A8638E7DE1}" srcOrd="0" destOrd="1" presId="urn:microsoft.com/office/officeart/2005/8/layout/hProcess9"/>
    <dgm:cxn modelId="{5D6DCD4F-5BB8-49CF-A05F-32D580E162BD}" srcId="{582BA658-4AB1-4C8B-8393-1213B716B082}" destId="{1D84C359-1286-4E00-A412-E9B28E741032}" srcOrd="0" destOrd="0" parTransId="{68152FF5-9011-4E32-96C6-40876F8EA079}" sibTransId="{02DFF3B5-1437-42A1-8B8E-F356BBCE4A0D}"/>
    <dgm:cxn modelId="{B008FA4F-4060-45DB-8B1F-F5590B64002C}" type="presOf" srcId="{05A37068-C684-4059-AEA2-644D1FD83189}" destId="{3D68B011-1D35-422B-BD3D-89292F27CD5C}" srcOrd="0" destOrd="1" presId="urn:microsoft.com/office/officeart/2005/8/layout/hProcess9"/>
    <dgm:cxn modelId="{C8282570-5051-4B43-8572-338305197110}" type="presOf" srcId="{EBF4AAA7-591E-4091-B84A-597A16803587}" destId="{7D02B63B-ADCC-4FB2-9135-8205522DA2EC}" srcOrd="0" destOrd="2" presId="urn:microsoft.com/office/officeart/2005/8/layout/hProcess9"/>
    <dgm:cxn modelId="{E6B5A372-6894-48F3-AB63-5B9D4D6A3982}" srcId="{01E41314-36DF-4C65-B4F0-9208C9FFEEA2}" destId="{54800343-877A-4892-BE4C-D5A0F8A53ECF}" srcOrd="0" destOrd="0" parTransId="{B51EA517-1D37-43C7-86C0-312088679DE3}" sibTransId="{0C350019-48D4-40BD-A589-61E7BD21F7E0}"/>
    <dgm:cxn modelId="{7F518157-B236-46CA-B3A9-D13AA4A9E451}" type="presOf" srcId="{26B72CFC-AAE8-4E29-940E-E56A1EF9C142}" destId="{7D02B63B-ADCC-4FB2-9135-8205522DA2EC}" srcOrd="0" destOrd="3" presId="urn:microsoft.com/office/officeart/2005/8/layout/hProcess9"/>
    <dgm:cxn modelId="{E6A45984-3980-4898-B716-40E55A19D60F}" type="presOf" srcId="{FCE35AF5-5937-48E8-B2A8-D2285061AD6D}" destId="{D837EDAE-5C27-405A-A187-11A8638E7DE1}" srcOrd="0" destOrd="2" presId="urn:microsoft.com/office/officeart/2005/8/layout/hProcess9"/>
    <dgm:cxn modelId="{034C598A-6B48-41A1-81D0-B804916A9C79}" srcId="{01E41314-36DF-4C65-B4F0-9208C9FFEEA2}" destId="{58BD5730-477D-4082-99C9-B89E3AD2EF11}" srcOrd="1" destOrd="0" parTransId="{64F095ED-CE84-4EB4-BF48-11F149EF9B74}" sibTransId="{818C7680-1FF1-4E6D-9C12-31971C0E0509}"/>
    <dgm:cxn modelId="{2D14558D-0752-4956-8E9F-B3207B1D45B7}" type="presOf" srcId="{10D0DFED-8612-47B7-B242-0191207A8817}" destId="{84ECEFB4-4985-42E0-B1E0-8B14F6037558}" srcOrd="0" destOrd="3" presId="urn:microsoft.com/office/officeart/2005/8/layout/hProcess9"/>
    <dgm:cxn modelId="{DDC50E92-9F8D-4D53-B7FF-91F2753CA5D9}" srcId="{C2415CC0-CFC8-4C9B-89E5-79DC8FECF6C4}" destId="{0C2986DE-E335-454B-AA80-EC4B90F8E874}" srcOrd="0" destOrd="0" parTransId="{C68AD8A3-93C0-4046-9589-5EFA3E25865B}" sibTransId="{C80411C6-958B-4E09-AB5E-C8A64617DF77}"/>
    <dgm:cxn modelId="{81CD4A9D-AAA0-40FD-B09A-11884500312F}" type="presOf" srcId="{5907E1A5-6FBF-49D5-84B6-8766C7BC34D5}" destId="{5B62FCFE-8A11-40F7-99DE-B006CECC5F09}" srcOrd="0" destOrd="0" presId="urn:microsoft.com/office/officeart/2005/8/layout/hProcess9"/>
    <dgm:cxn modelId="{BFAE9EA0-3ACE-40DE-8651-A7BEEA323220}" type="presOf" srcId="{B7EA88E9-0A51-4839-84B8-3D28E7A239B2}" destId="{2286AEE9-93C9-4E2A-AF78-1DD701017694}" srcOrd="0" destOrd="2" presId="urn:microsoft.com/office/officeart/2005/8/layout/hProcess9"/>
    <dgm:cxn modelId="{CE3BC6A1-9B8F-485E-91B1-654B33E075F7}" srcId="{39D068DF-C72E-46B3-B9DB-960D5F3F7E5A}" destId="{05A37068-C684-4059-AEA2-644D1FD83189}" srcOrd="0" destOrd="0" parTransId="{0EFFE2E1-2407-4155-8B4A-83E5C01BC55C}" sibTransId="{B93E9D5B-3D7E-489F-A702-5CBB5CB26FE9}"/>
    <dgm:cxn modelId="{FE9646A4-2485-4774-80F8-12EFE9BFBED9}" type="presOf" srcId="{40058980-0CBD-480D-8ACB-EBE6F06FA65A}" destId="{7D02B63B-ADCC-4FB2-9135-8205522DA2EC}" srcOrd="0" destOrd="4" presId="urn:microsoft.com/office/officeart/2005/8/layout/hProcess9"/>
    <dgm:cxn modelId="{2FFE3DA5-1B80-49B3-8773-10AEE1FB390A}" type="presOf" srcId="{FFCD4287-6241-4F89-B6DD-A52FCF3D88EA}" destId="{D837EDAE-5C27-405A-A187-11A8638E7DE1}" srcOrd="0" destOrd="0" presId="urn:microsoft.com/office/officeart/2005/8/layout/hProcess9"/>
    <dgm:cxn modelId="{714795A8-011F-4C19-B914-3E5951426626}" srcId="{582BA658-4AB1-4C8B-8393-1213B716B082}" destId="{26B72CFC-AAE8-4E29-940E-E56A1EF9C142}" srcOrd="2" destOrd="0" parTransId="{D30A944E-BE70-43F2-B1D2-8644042C24D8}" sibTransId="{2F422A47-482E-4D62-BC55-CC7EC6CBC98A}"/>
    <dgm:cxn modelId="{983984B1-058B-44D2-8948-63B12813854F}" srcId="{A35553E0-D617-413F-B783-5859CC9D16EF}" destId="{39D068DF-C72E-46B3-B9DB-960D5F3F7E5A}" srcOrd="3" destOrd="0" parTransId="{1FB159E2-9490-4981-ACA9-7120792E855C}" sibTransId="{19C91855-7FE9-4159-9F80-FDB0ABB33763}"/>
    <dgm:cxn modelId="{482B39BC-B1F8-42C6-B4EF-8E0C6185F8A8}" srcId="{A35553E0-D617-413F-B783-5859CC9D16EF}" destId="{7A87E7B4-ECE8-4E52-8BD0-9484907CBE1D}" srcOrd="0" destOrd="0" parTransId="{5D9E9AB8-2AD4-4842-8FBE-B435F1D38F24}" sibTransId="{28E3057B-2DA5-4618-B712-E9CC6C2FD770}"/>
    <dgm:cxn modelId="{32B149BC-8C4C-4440-B0A4-298E588CD74E}" srcId="{7A87E7B4-ECE8-4E52-8BD0-9484907CBE1D}" destId="{E98DF607-CF66-42A6-AECA-FA7C28821542}" srcOrd="1" destOrd="0" parTransId="{4EA7B80A-5359-4CCD-BFC1-7A962EC6E319}" sibTransId="{2FDF5E7A-4511-4619-A8EE-DFB747E46D24}"/>
    <dgm:cxn modelId="{52E7B5C3-92E9-4DF7-8D55-38E87E91BC00}" srcId="{A35553E0-D617-413F-B783-5859CC9D16EF}" destId="{C2415CC0-CFC8-4C9B-89E5-79DC8FECF6C4}" srcOrd="6" destOrd="0" parTransId="{040EBF8C-D6BB-433C-9640-50046774D2CD}" sibTransId="{896F4678-A69C-418C-BB4E-1EC925F6FA81}"/>
    <dgm:cxn modelId="{32E0B6C8-DAB2-4BF3-8A1C-EA81DEAE3569}" type="presOf" srcId="{54800343-877A-4892-BE4C-D5A0F8A53ECF}" destId="{84ECEFB4-4985-42E0-B1E0-8B14F6037558}" srcOrd="0" destOrd="1" presId="urn:microsoft.com/office/officeart/2005/8/layout/hProcess9"/>
    <dgm:cxn modelId="{7B1718CF-34DE-44D1-B463-70C275771DAD}" srcId="{A35553E0-D617-413F-B783-5859CC9D16EF}" destId="{01E41314-36DF-4C65-B4F0-9208C9FFEEA2}" srcOrd="2" destOrd="0" parTransId="{F9933804-DB26-4533-8272-519A7D4C95C0}" sibTransId="{2BED7B1A-CE4E-4366-B3A3-9C7ACDA045F8}"/>
    <dgm:cxn modelId="{375034CF-7909-40D0-B171-AE1D1EFBDD61}" type="presOf" srcId="{1D84C359-1286-4E00-A412-E9B28E741032}" destId="{7D02B63B-ADCC-4FB2-9135-8205522DA2EC}" srcOrd="0" destOrd="1" presId="urn:microsoft.com/office/officeart/2005/8/layout/hProcess9"/>
    <dgm:cxn modelId="{888D84D5-8740-4A9C-AB05-0B91421D74F0}" srcId="{5907E1A5-6FBF-49D5-84B6-8766C7BC34D5}" destId="{F37ED905-E6D5-4566-829F-9DCF93FAE697}" srcOrd="0" destOrd="0" parTransId="{644ACCA5-5F97-4B57-85A6-34157361C354}" sibTransId="{4A814628-050B-485B-89E0-E3A9101C443B}"/>
    <dgm:cxn modelId="{223324D6-1E6A-41EB-A081-330ECB1269F4}" srcId="{582BA658-4AB1-4C8B-8393-1213B716B082}" destId="{EBF4AAA7-591E-4091-B84A-597A16803587}" srcOrd="1" destOrd="0" parTransId="{6774D727-484B-4C17-ABB1-E1E5D046C062}" sibTransId="{B66A4014-019B-4293-B597-E573D7F47017}"/>
    <dgm:cxn modelId="{A632DED6-7278-477D-9911-1D1AF2997861}" type="presOf" srcId="{0C2986DE-E335-454B-AA80-EC4B90F8E874}" destId="{2286AEE9-93C9-4E2A-AF78-1DD701017694}" srcOrd="0" destOrd="1" presId="urn:microsoft.com/office/officeart/2005/8/layout/hProcess9"/>
    <dgm:cxn modelId="{84DD39D7-D72D-4F11-9E75-6197CF02D0A8}" srcId="{7A87E7B4-ECE8-4E52-8BD0-9484907CBE1D}" destId="{E6B8C343-4ACE-4936-A207-DF39425B6B42}" srcOrd="0" destOrd="0" parTransId="{F1AF0A63-9DC0-4A58-81B1-4D0BA5013A86}" sibTransId="{9A4D1997-AFB3-425C-BC03-76CE89C4F70D}"/>
    <dgm:cxn modelId="{B3A8C9D8-79D0-4A9D-9EB1-2A9E730FCB34}" srcId="{01E41314-36DF-4C65-B4F0-9208C9FFEEA2}" destId="{10D0DFED-8612-47B7-B242-0191207A8817}" srcOrd="2" destOrd="0" parTransId="{54753310-556B-41A1-84A5-23B0EF132FD6}" sibTransId="{1DDF6D41-E44A-4D36-9DE8-5938EEBA9A5E}"/>
    <dgm:cxn modelId="{7949DAD8-E50C-44BC-8AC4-4C58A51533A4}" srcId="{582BA658-4AB1-4C8B-8393-1213B716B082}" destId="{40058980-0CBD-480D-8ACB-EBE6F06FA65A}" srcOrd="3" destOrd="0" parTransId="{B0A7CC62-44E6-454D-B980-52903D85A937}" sibTransId="{044960C0-7D15-45AE-9C05-49264F4813D8}"/>
    <dgm:cxn modelId="{6B8DCBDE-105B-4CEB-86A1-8C174EDCB64E}" type="presOf" srcId="{C2415CC0-CFC8-4C9B-89E5-79DC8FECF6C4}" destId="{2286AEE9-93C9-4E2A-AF78-1DD701017694}" srcOrd="0" destOrd="0" presId="urn:microsoft.com/office/officeart/2005/8/layout/hProcess9"/>
    <dgm:cxn modelId="{DAC06EE5-708A-47C3-B3BC-3481E61B031D}" type="presOf" srcId="{A238E8C5-C0DC-44B7-B811-2891157925AF}" destId="{3D68B011-1D35-422B-BD3D-89292F27CD5C}" srcOrd="0" destOrd="2" presId="urn:microsoft.com/office/officeart/2005/8/layout/hProcess9"/>
    <dgm:cxn modelId="{A171F8E7-3F15-4FA9-BA12-AB25C751FA0B}" srcId="{A35553E0-D617-413F-B783-5859CC9D16EF}" destId="{5907E1A5-6FBF-49D5-84B6-8766C7BC34D5}" srcOrd="4" destOrd="0" parTransId="{B0697596-94AA-4B0D-88F9-D20BBD87BAF0}" sibTransId="{7AE369E6-31BD-4C15-83EC-41ABEF56BD1D}"/>
    <dgm:cxn modelId="{DA87B7E9-514E-4E65-954A-DD0B7914B1D7}" type="presOf" srcId="{58BD5730-477D-4082-99C9-B89E3AD2EF11}" destId="{84ECEFB4-4985-42E0-B1E0-8B14F6037558}" srcOrd="0" destOrd="2" presId="urn:microsoft.com/office/officeart/2005/8/layout/hProcess9"/>
    <dgm:cxn modelId="{1D04DAF2-9996-49A0-950F-E96F9155B241}" srcId="{C2415CC0-CFC8-4C9B-89E5-79DC8FECF6C4}" destId="{B7EA88E9-0A51-4839-84B8-3D28E7A239B2}" srcOrd="1" destOrd="0" parTransId="{46192A3F-F50C-4038-8948-F69D34D476DC}" sibTransId="{A74D5669-D258-42D3-BFF1-BFE4510571B6}"/>
    <dgm:cxn modelId="{CB4096F9-571A-4673-A56B-00145175B137}" srcId="{A35553E0-D617-413F-B783-5859CC9D16EF}" destId="{FFCD4287-6241-4F89-B6DD-A52FCF3D88EA}" srcOrd="1" destOrd="0" parTransId="{170CF848-D4D8-491A-912A-AE294B167E4E}" sibTransId="{FBDE727A-D9ED-44D5-9FEA-1ACFCE256A22}"/>
    <dgm:cxn modelId="{12FD6539-E0B7-4A27-9BF0-3657B9A91D0C}" type="presParOf" srcId="{EABB35C7-202C-41F9-8842-566FE5C1F7C9}" destId="{A944D98C-01BE-4CCA-8B3B-18E1F7B37B92}" srcOrd="0" destOrd="0" presId="urn:microsoft.com/office/officeart/2005/8/layout/hProcess9"/>
    <dgm:cxn modelId="{C939C19C-6CAB-461E-976E-FB005E5113AA}" type="presParOf" srcId="{EABB35C7-202C-41F9-8842-566FE5C1F7C9}" destId="{15E75BEE-5B9C-4F10-8A09-1DA16ED23765}" srcOrd="1" destOrd="0" presId="urn:microsoft.com/office/officeart/2005/8/layout/hProcess9"/>
    <dgm:cxn modelId="{2217A09F-B557-4F69-8FC5-AE6CEE467D9A}" type="presParOf" srcId="{15E75BEE-5B9C-4F10-8A09-1DA16ED23765}" destId="{B6483350-3011-4DDF-9139-5D4B05501F07}" srcOrd="0" destOrd="0" presId="urn:microsoft.com/office/officeart/2005/8/layout/hProcess9"/>
    <dgm:cxn modelId="{BE8B0B6A-2C01-4778-8CA0-D99D745A00AF}" type="presParOf" srcId="{15E75BEE-5B9C-4F10-8A09-1DA16ED23765}" destId="{1D3DC78D-C128-4826-A439-F49EB0E32C31}" srcOrd="1" destOrd="0" presId="urn:microsoft.com/office/officeart/2005/8/layout/hProcess9"/>
    <dgm:cxn modelId="{FF847D98-3FF1-4AB6-97FE-D3F630E60CAB}" type="presParOf" srcId="{15E75BEE-5B9C-4F10-8A09-1DA16ED23765}" destId="{D837EDAE-5C27-405A-A187-11A8638E7DE1}" srcOrd="2" destOrd="0" presId="urn:microsoft.com/office/officeart/2005/8/layout/hProcess9"/>
    <dgm:cxn modelId="{3137FE73-CC99-4F0A-AE51-46E3F440B175}" type="presParOf" srcId="{15E75BEE-5B9C-4F10-8A09-1DA16ED23765}" destId="{6DEC0967-A1A6-431B-B751-F61C52DCB286}" srcOrd="3" destOrd="0" presId="urn:microsoft.com/office/officeart/2005/8/layout/hProcess9"/>
    <dgm:cxn modelId="{3C004C61-2A28-408D-9493-B6E8040A52C2}" type="presParOf" srcId="{15E75BEE-5B9C-4F10-8A09-1DA16ED23765}" destId="{84ECEFB4-4985-42E0-B1E0-8B14F6037558}" srcOrd="4" destOrd="0" presId="urn:microsoft.com/office/officeart/2005/8/layout/hProcess9"/>
    <dgm:cxn modelId="{2FE97717-DCCB-45D8-B38F-5285564FC749}" type="presParOf" srcId="{15E75BEE-5B9C-4F10-8A09-1DA16ED23765}" destId="{D2D83505-68B9-4713-9F09-64EB2EEB7B3B}" srcOrd="5" destOrd="0" presId="urn:microsoft.com/office/officeart/2005/8/layout/hProcess9"/>
    <dgm:cxn modelId="{DF1B3B00-4A73-4918-A51B-A326E42352C7}" type="presParOf" srcId="{15E75BEE-5B9C-4F10-8A09-1DA16ED23765}" destId="{3D68B011-1D35-422B-BD3D-89292F27CD5C}" srcOrd="6" destOrd="0" presId="urn:microsoft.com/office/officeart/2005/8/layout/hProcess9"/>
    <dgm:cxn modelId="{C9597B93-92EB-4215-876A-59642200F594}" type="presParOf" srcId="{15E75BEE-5B9C-4F10-8A09-1DA16ED23765}" destId="{46A2BDDC-E65E-47A7-9987-C8EA92A35F0F}" srcOrd="7" destOrd="0" presId="urn:microsoft.com/office/officeart/2005/8/layout/hProcess9"/>
    <dgm:cxn modelId="{B2CC06AF-8FAC-4209-AB72-340BE7153F25}" type="presParOf" srcId="{15E75BEE-5B9C-4F10-8A09-1DA16ED23765}" destId="{5B62FCFE-8A11-40F7-99DE-B006CECC5F09}" srcOrd="8" destOrd="0" presId="urn:microsoft.com/office/officeart/2005/8/layout/hProcess9"/>
    <dgm:cxn modelId="{6BFB42FC-04D3-4C68-9679-5BA14826B4AD}" type="presParOf" srcId="{15E75BEE-5B9C-4F10-8A09-1DA16ED23765}" destId="{3815A41F-EDF0-4C40-B8C6-0EA9F9AB7ADB}" srcOrd="9" destOrd="0" presId="urn:microsoft.com/office/officeart/2005/8/layout/hProcess9"/>
    <dgm:cxn modelId="{2AED96C2-66CF-4059-B9BE-680FCF7E7B8D}" type="presParOf" srcId="{15E75BEE-5B9C-4F10-8A09-1DA16ED23765}" destId="{7D02B63B-ADCC-4FB2-9135-8205522DA2EC}" srcOrd="10" destOrd="0" presId="urn:microsoft.com/office/officeart/2005/8/layout/hProcess9"/>
    <dgm:cxn modelId="{7715D790-CA27-497D-8EA3-338C4061D414}" type="presParOf" srcId="{15E75BEE-5B9C-4F10-8A09-1DA16ED23765}" destId="{920D5BBD-D6E0-4C0C-B026-488B3696B499}" srcOrd="11" destOrd="0" presId="urn:microsoft.com/office/officeart/2005/8/layout/hProcess9"/>
    <dgm:cxn modelId="{04E6351F-B369-4F8D-8C7E-F24F70859039}" type="presParOf" srcId="{15E75BEE-5B9C-4F10-8A09-1DA16ED23765}" destId="{2286AEE9-93C9-4E2A-AF78-1DD701017694}" srcOrd="12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997CC20-26CD-4516-A76B-B1AD1AFD909E}" type="doc">
      <dgm:prSet loTypeId="urn:microsoft.com/office/officeart/2018/2/layout/IconLabelDescription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34B60D4-4350-4C62-82B4-7F0FA61E4C5A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1">
              <a:solidFill>
                <a:schemeClr val="accent4"/>
              </a:solidFill>
            </a:rPr>
            <a:t>Can machine learning be used in block model estimation?</a:t>
          </a:r>
          <a:endParaRPr lang="en-US"/>
        </a:p>
      </dgm:t>
    </dgm:pt>
    <dgm:pt modelId="{7A09100C-2C13-47C5-ADB0-CBF70C770B3E}" type="parTrans" cxnId="{C33AF787-2050-47A6-BDEA-2F6CA80AB9A5}">
      <dgm:prSet/>
      <dgm:spPr/>
      <dgm:t>
        <a:bodyPr/>
        <a:lstStyle/>
        <a:p>
          <a:endParaRPr lang="en-US"/>
        </a:p>
      </dgm:t>
    </dgm:pt>
    <dgm:pt modelId="{020706B9-7568-4E44-8274-7913F36D8C61}" type="sibTrans" cxnId="{C33AF787-2050-47A6-BDEA-2F6CA80AB9A5}">
      <dgm:prSet/>
      <dgm:spPr/>
      <dgm:t>
        <a:bodyPr/>
        <a:lstStyle/>
        <a:p>
          <a:endParaRPr lang="en-US"/>
        </a:p>
      </dgm:t>
    </dgm:pt>
    <dgm:pt modelId="{56AF8507-BAA9-4731-9498-BC2CE9B189C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Not suitable for narrow vein </a:t>
          </a:r>
          <a:r>
            <a:rPr lang="en-US"/>
            <a:t>deposits unless </a:t>
          </a:r>
          <a:r>
            <a:rPr lang="en-US" dirty="0"/>
            <a:t>significant improvement in MSE and R-squared. While the estimation provides a similar mean and total amount of metal compared to kriging, the grade distribution is significantly different.</a:t>
          </a:r>
        </a:p>
      </dgm:t>
    </dgm:pt>
    <dgm:pt modelId="{70340FE3-B15F-45DD-9D7B-A59348B2FE80}" type="parTrans" cxnId="{401A1728-DDE8-4230-821F-862DAD86AE4D}">
      <dgm:prSet/>
      <dgm:spPr/>
      <dgm:t>
        <a:bodyPr/>
        <a:lstStyle/>
        <a:p>
          <a:endParaRPr lang="en-US"/>
        </a:p>
      </dgm:t>
    </dgm:pt>
    <dgm:pt modelId="{A868C71F-27ED-426D-AC16-2A43128C3EEE}" type="sibTrans" cxnId="{401A1728-DDE8-4230-821F-862DAD86AE4D}">
      <dgm:prSet/>
      <dgm:spPr/>
      <dgm:t>
        <a:bodyPr/>
        <a:lstStyle/>
        <a:p>
          <a:endParaRPr lang="en-US"/>
        </a:p>
      </dgm:t>
    </dgm:pt>
    <dgm:pt modelId="{AD31604C-EB68-4470-9750-821CDE2934B0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Further development</a:t>
          </a:r>
        </a:p>
      </dgm:t>
    </dgm:pt>
    <dgm:pt modelId="{04A45A0C-791B-4FC0-B112-9AF939AA29F7}" type="parTrans" cxnId="{D92F2AA5-5F9A-42C0-A2CE-07B98937F25B}">
      <dgm:prSet/>
      <dgm:spPr/>
      <dgm:t>
        <a:bodyPr/>
        <a:lstStyle/>
        <a:p>
          <a:endParaRPr lang="en-US"/>
        </a:p>
      </dgm:t>
    </dgm:pt>
    <dgm:pt modelId="{2B6E07D7-F7E0-43ED-A6FF-7B738A903CDC}" type="sibTrans" cxnId="{D92F2AA5-5F9A-42C0-A2CE-07B98937F25B}">
      <dgm:prSet/>
      <dgm:spPr/>
      <dgm:t>
        <a:bodyPr/>
        <a:lstStyle/>
        <a:p>
          <a:endParaRPr lang="en-US"/>
        </a:p>
      </dgm:t>
    </dgm:pt>
    <dgm:pt modelId="{6DBAA9B7-A8A8-46EA-AA36-0045B3A92BE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Explore if machine learning can effectively predict grade of non-vein deposits such as banded iron formations.</a:t>
          </a:r>
        </a:p>
      </dgm:t>
    </dgm:pt>
    <dgm:pt modelId="{AE63A073-F19A-4CED-BB48-520FB45FBDC3}" type="parTrans" cxnId="{6E505E66-09A3-4F23-BF72-4146E38CB213}">
      <dgm:prSet/>
      <dgm:spPr/>
      <dgm:t>
        <a:bodyPr/>
        <a:lstStyle/>
        <a:p>
          <a:endParaRPr lang="en-US"/>
        </a:p>
      </dgm:t>
    </dgm:pt>
    <dgm:pt modelId="{C83E2E65-6CCA-44AF-99A2-ECA716AC0859}" type="sibTrans" cxnId="{6E505E66-09A3-4F23-BF72-4146E38CB213}">
      <dgm:prSet/>
      <dgm:spPr/>
      <dgm:t>
        <a:bodyPr/>
        <a:lstStyle/>
        <a:p>
          <a:endParaRPr lang="en-US"/>
        </a:p>
      </dgm:t>
    </dgm:pt>
    <dgm:pt modelId="{C6A46AA0-5BDE-46B8-8FB5-C20CC1BB4D48}" type="pres">
      <dgm:prSet presAssocID="{A997CC20-26CD-4516-A76B-B1AD1AFD909E}" presName="root" presStyleCnt="0">
        <dgm:presLayoutVars>
          <dgm:dir/>
          <dgm:resizeHandles val="exact"/>
        </dgm:presLayoutVars>
      </dgm:prSet>
      <dgm:spPr/>
    </dgm:pt>
    <dgm:pt modelId="{9F905CBC-963A-4A66-8E27-C380FB558602}" type="pres">
      <dgm:prSet presAssocID="{434B60D4-4350-4C62-82B4-7F0FA61E4C5A}" presName="compNode" presStyleCnt="0"/>
      <dgm:spPr/>
    </dgm:pt>
    <dgm:pt modelId="{4AF34E4E-FC4E-4F26-820A-D98FBFAD5601}" type="pres">
      <dgm:prSet presAssocID="{434B60D4-4350-4C62-82B4-7F0FA61E4C5A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avel with solid fill"/>
        </a:ext>
      </dgm:extLst>
    </dgm:pt>
    <dgm:pt modelId="{A2C129BA-C9FA-4985-8C4F-D6B58CE46CCA}" type="pres">
      <dgm:prSet presAssocID="{434B60D4-4350-4C62-82B4-7F0FA61E4C5A}" presName="iconSpace" presStyleCnt="0"/>
      <dgm:spPr/>
    </dgm:pt>
    <dgm:pt modelId="{8D8CBE31-81C6-4B69-A099-B736342ACA7F}" type="pres">
      <dgm:prSet presAssocID="{434B60D4-4350-4C62-82B4-7F0FA61E4C5A}" presName="parTx" presStyleLbl="revTx" presStyleIdx="0" presStyleCnt="4">
        <dgm:presLayoutVars>
          <dgm:chMax val="0"/>
          <dgm:chPref val="0"/>
        </dgm:presLayoutVars>
      </dgm:prSet>
      <dgm:spPr/>
    </dgm:pt>
    <dgm:pt modelId="{E22A8CB2-DD34-49AA-8BC7-E37DBAB86075}" type="pres">
      <dgm:prSet presAssocID="{434B60D4-4350-4C62-82B4-7F0FA61E4C5A}" presName="txSpace" presStyleCnt="0"/>
      <dgm:spPr/>
    </dgm:pt>
    <dgm:pt modelId="{9A8674FF-4D26-4851-8459-E2F0B331D52B}" type="pres">
      <dgm:prSet presAssocID="{434B60D4-4350-4C62-82B4-7F0FA61E4C5A}" presName="desTx" presStyleLbl="revTx" presStyleIdx="1" presStyleCnt="4">
        <dgm:presLayoutVars/>
      </dgm:prSet>
      <dgm:spPr/>
    </dgm:pt>
    <dgm:pt modelId="{9B15B494-564A-48A5-8D23-F61D1CD5DDCB}" type="pres">
      <dgm:prSet presAssocID="{020706B9-7568-4E44-8274-7913F36D8C61}" presName="sibTrans" presStyleCnt="0"/>
      <dgm:spPr/>
    </dgm:pt>
    <dgm:pt modelId="{BE60C52C-DE8F-4A42-9C80-496DA694DFCB}" type="pres">
      <dgm:prSet presAssocID="{AD31604C-EB68-4470-9750-821CDE2934B0}" presName="compNode" presStyleCnt="0"/>
      <dgm:spPr/>
    </dgm:pt>
    <dgm:pt modelId="{2191FE44-BD0F-4D43-870B-8EC49BA4A8E7}" type="pres">
      <dgm:prSet presAssocID="{AD31604C-EB68-4470-9750-821CDE2934B0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ights On with solid fill"/>
        </a:ext>
      </dgm:extLst>
    </dgm:pt>
    <dgm:pt modelId="{A152ADC6-7C5E-4C61-B23F-BFB1D20D0F4B}" type="pres">
      <dgm:prSet presAssocID="{AD31604C-EB68-4470-9750-821CDE2934B0}" presName="iconSpace" presStyleCnt="0"/>
      <dgm:spPr/>
    </dgm:pt>
    <dgm:pt modelId="{69865F71-714F-4FBE-B405-7FE80BF6C2DF}" type="pres">
      <dgm:prSet presAssocID="{AD31604C-EB68-4470-9750-821CDE2934B0}" presName="parTx" presStyleLbl="revTx" presStyleIdx="2" presStyleCnt="4">
        <dgm:presLayoutVars>
          <dgm:chMax val="0"/>
          <dgm:chPref val="0"/>
        </dgm:presLayoutVars>
      </dgm:prSet>
      <dgm:spPr/>
    </dgm:pt>
    <dgm:pt modelId="{E5B9A8DA-C8C7-4E9C-BF01-1015397B0B2B}" type="pres">
      <dgm:prSet presAssocID="{AD31604C-EB68-4470-9750-821CDE2934B0}" presName="txSpace" presStyleCnt="0"/>
      <dgm:spPr/>
    </dgm:pt>
    <dgm:pt modelId="{9AC76459-07FC-49AD-82B9-11E99CBD5FF8}" type="pres">
      <dgm:prSet presAssocID="{AD31604C-EB68-4470-9750-821CDE2934B0}" presName="desTx" presStyleLbl="revTx" presStyleIdx="3" presStyleCnt="4">
        <dgm:presLayoutVars/>
      </dgm:prSet>
      <dgm:spPr/>
    </dgm:pt>
  </dgm:ptLst>
  <dgm:cxnLst>
    <dgm:cxn modelId="{E1429F08-3F82-4BF0-8E7F-56ACDB77FE4B}" type="presOf" srcId="{434B60D4-4350-4C62-82B4-7F0FA61E4C5A}" destId="{8D8CBE31-81C6-4B69-A099-B736342ACA7F}" srcOrd="0" destOrd="0" presId="urn:microsoft.com/office/officeart/2018/2/layout/IconLabelDescriptionList"/>
    <dgm:cxn modelId="{401A1728-DDE8-4230-821F-862DAD86AE4D}" srcId="{434B60D4-4350-4C62-82B4-7F0FA61E4C5A}" destId="{56AF8507-BAA9-4731-9498-BC2CE9B189CF}" srcOrd="0" destOrd="0" parTransId="{70340FE3-B15F-45DD-9D7B-A59348B2FE80}" sibTransId="{A868C71F-27ED-426D-AC16-2A43128C3EEE}"/>
    <dgm:cxn modelId="{6E505E66-09A3-4F23-BF72-4146E38CB213}" srcId="{AD31604C-EB68-4470-9750-821CDE2934B0}" destId="{6DBAA9B7-A8A8-46EA-AA36-0045B3A92BE7}" srcOrd="0" destOrd="0" parTransId="{AE63A073-F19A-4CED-BB48-520FB45FBDC3}" sibTransId="{C83E2E65-6CCA-44AF-99A2-ECA716AC0859}"/>
    <dgm:cxn modelId="{C33AF787-2050-47A6-BDEA-2F6CA80AB9A5}" srcId="{A997CC20-26CD-4516-A76B-B1AD1AFD909E}" destId="{434B60D4-4350-4C62-82B4-7F0FA61E4C5A}" srcOrd="0" destOrd="0" parTransId="{7A09100C-2C13-47C5-ADB0-CBF70C770B3E}" sibTransId="{020706B9-7568-4E44-8274-7913F36D8C61}"/>
    <dgm:cxn modelId="{7B10DE9E-E8D5-40C6-9904-EB9646ED5A1D}" type="presOf" srcId="{A997CC20-26CD-4516-A76B-B1AD1AFD909E}" destId="{C6A46AA0-5BDE-46B8-8FB5-C20CC1BB4D48}" srcOrd="0" destOrd="0" presId="urn:microsoft.com/office/officeart/2018/2/layout/IconLabelDescriptionList"/>
    <dgm:cxn modelId="{D92F2AA5-5F9A-42C0-A2CE-07B98937F25B}" srcId="{A997CC20-26CD-4516-A76B-B1AD1AFD909E}" destId="{AD31604C-EB68-4470-9750-821CDE2934B0}" srcOrd="1" destOrd="0" parTransId="{04A45A0C-791B-4FC0-B112-9AF939AA29F7}" sibTransId="{2B6E07D7-F7E0-43ED-A6FF-7B738A903CDC}"/>
    <dgm:cxn modelId="{4FE596AC-9343-435B-BC10-F4E240476356}" type="presOf" srcId="{6DBAA9B7-A8A8-46EA-AA36-0045B3A92BE7}" destId="{9AC76459-07FC-49AD-82B9-11E99CBD5FF8}" srcOrd="0" destOrd="0" presId="urn:microsoft.com/office/officeart/2018/2/layout/IconLabelDescriptionList"/>
    <dgm:cxn modelId="{7C4C78B8-6AB1-45F5-BA50-74309A20A52B}" type="presOf" srcId="{AD31604C-EB68-4470-9750-821CDE2934B0}" destId="{69865F71-714F-4FBE-B405-7FE80BF6C2DF}" srcOrd="0" destOrd="0" presId="urn:microsoft.com/office/officeart/2018/2/layout/IconLabelDescriptionList"/>
    <dgm:cxn modelId="{4C9672DE-B18A-4F9D-B646-A9B37C382574}" type="presOf" srcId="{56AF8507-BAA9-4731-9498-BC2CE9B189CF}" destId="{9A8674FF-4D26-4851-8459-E2F0B331D52B}" srcOrd="0" destOrd="0" presId="urn:microsoft.com/office/officeart/2018/2/layout/IconLabelDescriptionList"/>
    <dgm:cxn modelId="{C63EEDFA-3EEF-42A1-BECF-635253A12209}" type="presParOf" srcId="{C6A46AA0-5BDE-46B8-8FB5-C20CC1BB4D48}" destId="{9F905CBC-963A-4A66-8E27-C380FB558602}" srcOrd="0" destOrd="0" presId="urn:microsoft.com/office/officeart/2018/2/layout/IconLabelDescriptionList"/>
    <dgm:cxn modelId="{37719074-D60F-430C-932D-4E1DD37BFECB}" type="presParOf" srcId="{9F905CBC-963A-4A66-8E27-C380FB558602}" destId="{4AF34E4E-FC4E-4F26-820A-D98FBFAD5601}" srcOrd="0" destOrd="0" presId="urn:microsoft.com/office/officeart/2018/2/layout/IconLabelDescriptionList"/>
    <dgm:cxn modelId="{662CD7E1-DBC9-4130-9FBC-4737F072B744}" type="presParOf" srcId="{9F905CBC-963A-4A66-8E27-C380FB558602}" destId="{A2C129BA-C9FA-4985-8C4F-D6B58CE46CCA}" srcOrd="1" destOrd="0" presId="urn:microsoft.com/office/officeart/2018/2/layout/IconLabelDescriptionList"/>
    <dgm:cxn modelId="{53BFA83F-CC8B-49DB-965F-E7014E440CDF}" type="presParOf" srcId="{9F905CBC-963A-4A66-8E27-C380FB558602}" destId="{8D8CBE31-81C6-4B69-A099-B736342ACA7F}" srcOrd="2" destOrd="0" presId="urn:microsoft.com/office/officeart/2018/2/layout/IconLabelDescriptionList"/>
    <dgm:cxn modelId="{B6D75C9A-BE09-4A66-8A70-E7F53C354028}" type="presParOf" srcId="{9F905CBC-963A-4A66-8E27-C380FB558602}" destId="{E22A8CB2-DD34-49AA-8BC7-E37DBAB86075}" srcOrd="3" destOrd="0" presId="urn:microsoft.com/office/officeart/2018/2/layout/IconLabelDescriptionList"/>
    <dgm:cxn modelId="{F0977BCF-C298-48D7-9FC8-3454E33C05C1}" type="presParOf" srcId="{9F905CBC-963A-4A66-8E27-C380FB558602}" destId="{9A8674FF-4D26-4851-8459-E2F0B331D52B}" srcOrd="4" destOrd="0" presId="urn:microsoft.com/office/officeart/2018/2/layout/IconLabelDescriptionList"/>
    <dgm:cxn modelId="{6EE159A6-817F-4942-A727-E33A1991D751}" type="presParOf" srcId="{C6A46AA0-5BDE-46B8-8FB5-C20CC1BB4D48}" destId="{9B15B494-564A-48A5-8D23-F61D1CD5DDCB}" srcOrd="1" destOrd="0" presId="urn:microsoft.com/office/officeart/2018/2/layout/IconLabelDescriptionList"/>
    <dgm:cxn modelId="{36C4C43B-5A80-4A39-AF8D-3DDF1CB4399B}" type="presParOf" srcId="{C6A46AA0-5BDE-46B8-8FB5-C20CC1BB4D48}" destId="{BE60C52C-DE8F-4A42-9C80-496DA694DFCB}" srcOrd="2" destOrd="0" presId="urn:microsoft.com/office/officeart/2018/2/layout/IconLabelDescriptionList"/>
    <dgm:cxn modelId="{7586879C-D59D-4835-8675-60FA2B1F8891}" type="presParOf" srcId="{BE60C52C-DE8F-4A42-9C80-496DA694DFCB}" destId="{2191FE44-BD0F-4D43-870B-8EC49BA4A8E7}" srcOrd="0" destOrd="0" presId="urn:microsoft.com/office/officeart/2018/2/layout/IconLabelDescriptionList"/>
    <dgm:cxn modelId="{0ECC0DD7-1136-4387-B9D0-619D328A45B4}" type="presParOf" srcId="{BE60C52C-DE8F-4A42-9C80-496DA694DFCB}" destId="{A152ADC6-7C5E-4C61-B23F-BFB1D20D0F4B}" srcOrd="1" destOrd="0" presId="urn:microsoft.com/office/officeart/2018/2/layout/IconLabelDescriptionList"/>
    <dgm:cxn modelId="{39D88BF6-F04D-4AF9-A1E0-33C7D96DF979}" type="presParOf" srcId="{BE60C52C-DE8F-4A42-9C80-496DA694DFCB}" destId="{69865F71-714F-4FBE-B405-7FE80BF6C2DF}" srcOrd="2" destOrd="0" presId="urn:microsoft.com/office/officeart/2018/2/layout/IconLabelDescriptionList"/>
    <dgm:cxn modelId="{7908CC34-4389-40D8-BCA8-80FAA274B682}" type="presParOf" srcId="{BE60C52C-DE8F-4A42-9C80-496DA694DFCB}" destId="{E5B9A8DA-C8C7-4E9C-BF01-1015397B0B2B}" srcOrd="3" destOrd="0" presId="urn:microsoft.com/office/officeart/2018/2/layout/IconLabelDescriptionList"/>
    <dgm:cxn modelId="{7D6F3156-287A-4CA3-8903-187DA954AF13}" type="presParOf" srcId="{BE60C52C-DE8F-4A42-9C80-496DA694DFCB}" destId="{9AC76459-07FC-49AD-82B9-11E99CBD5FF8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FEDF68-E344-4610-9621-CF9F34416127}">
      <dsp:nvSpPr>
        <dsp:cNvPr id="0" name=""/>
        <dsp:cNvSpPr/>
      </dsp:nvSpPr>
      <dsp:spPr>
        <a:xfrm>
          <a:off x="994258" y="505314"/>
          <a:ext cx="624111" cy="62411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54585CF-90C9-40F3-BB38-B189F5DE4DF3}">
      <dsp:nvSpPr>
        <dsp:cNvPr id="0" name=""/>
        <dsp:cNvSpPr/>
      </dsp:nvSpPr>
      <dsp:spPr>
        <a:xfrm>
          <a:off x="612856" y="1382729"/>
          <a:ext cx="1386914" cy="5547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Dataset Overview</a:t>
          </a:r>
        </a:p>
      </dsp:txBody>
      <dsp:txXfrm>
        <a:off x="612856" y="1382729"/>
        <a:ext cx="1386914" cy="554765"/>
      </dsp:txXfrm>
    </dsp:sp>
    <dsp:sp modelId="{4BCEF6CA-6066-48DE-85E4-EEC6B241647A}">
      <dsp:nvSpPr>
        <dsp:cNvPr id="0" name=""/>
        <dsp:cNvSpPr/>
      </dsp:nvSpPr>
      <dsp:spPr>
        <a:xfrm>
          <a:off x="2623882" y="505314"/>
          <a:ext cx="624111" cy="62411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683117-A459-45DF-A6EC-A2FC044E3AEC}">
      <dsp:nvSpPr>
        <dsp:cNvPr id="0" name=""/>
        <dsp:cNvSpPr/>
      </dsp:nvSpPr>
      <dsp:spPr>
        <a:xfrm>
          <a:off x="2242480" y="1382729"/>
          <a:ext cx="1386914" cy="5547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Business Problem</a:t>
          </a:r>
        </a:p>
      </dsp:txBody>
      <dsp:txXfrm>
        <a:off x="2242480" y="1382729"/>
        <a:ext cx="1386914" cy="554765"/>
      </dsp:txXfrm>
    </dsp:sp>
    <dsp:sp modelId="{33D7EFC6-5186-4952-9AB0-9DF15C4F22CE}">
      <dsp:nvSpPr>
        <dsp:cNvPr id="0" name=""/>
        <dsp:cNvSpPr/>
      </dsp:nvSpPr>
      <dsp:spPr>
        <a:xfrm>
          <a:off x="4253506" y="505314"/>
          <a:ext cx="624111" cy="62411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F9CE1B-3DFA-451D-82E1-05265AD55365}">
      <dsp:nvSpPr>
        <dsp:cNvPr id="0" name=""/>
        <dsp:cNvSpPr/>
      </dsp:nvSpPr>
      <dsp:spPr>
        <a:xfrm>
          <a:off x="3872104" y="1382729"/>
          <a:ext cx="1386914" cy="5547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Exploring Data Analysis</a:t>
          </a:r>
        </a:p>
      </dsp:txBody>
      <dsp:txXfrm>
        <a:off x="3872104" y="1382729"/>
        <a:ext cx="1386914" cy="554765"/>
      </dsp:txXfrm>
    </dsp:sp>
    <dsp:sp modelId="{1BBBAE8E-EFF1-4569-9D3A-F1C10E5C70E8}">
      <dsp:nvSpPr>
        <dsp:cNvPr id="0" name=""/>
        <dsp:cNvSpPr/>
      </dsp:nvSpPr>
      <dsp:spPr>
        <a:xfrm>
          <a:off x="5883130" y="505314"/>
          <a:ext cx="624111" cy="62411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FAF279-F227-4831-B093-9FF06391052E}">
      <dsp:nvSpPr>
        <dsp:cNvPr id="0" name=""/>
        <dsp:cNvSpPr/>
      </dsp:nvSpPr>
      <dsp:spPr>
        <a:xfrm>
          <a:off x="5501728" y="1382729"/>
          <a:ext cx="1386914" cy="5547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Project Pipeline</a:t>
          </a:r>
        </a:p>
      </dsp:txBody>
      <dsp:txXfrm>
        <a:off x="5501728" y="1382729"/>
        <a:ext cx="1386914" cy="554765"/>
      </dsp:txXfrm>
    </dsp:sp>
    <dsp:sp modelId="{0B04E482-21DE-468E-B59D-07823403E1B8}">
      <dsp:nvSpPr>
        <dsp:cNvPr id="0" name=""/>
        <dsp:cNvSpPr/>
      </dsp:nvSpPr>
      <dsp:spPr>
        <a:xfrm>
          <a:off x="7512754" y="505314"/>
          <a:ext cx="624111" cy="624111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30A9CA-B2B3-44E6-AE1F-A66191F94EE4}">
      <dsp:nvSpPr>
        <dsp:cNvPr id="0" name=""/>
        <dsp:cNvSpPr/>
      </dsp:nvSpPr>
      <dsp:spPr>
        <a:xfrm>
          <a:off x="7131353" y="1382729"/>
          <a:ext cx="1386914" cy="5547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Model Evaluation</a:t>
          </a:r>
        </a:p>
      </dsp:txBody>
      <dsp:txXfrm>
        <a:off x="7131353" y="1382729"/>
        <a:ext cx="1386914" cy="554765"/>
      </dsp:txXfrm>
    </dsp:sp>
    <dsp:sp modelId="{2AE97266-FA2B-44F5-8941-6B8359743CC6}">
      <dsp:nvSpPr>
        <dsp:cNvPr id="0" name=""/>
        <dsp:cNvSpPr/>
      </dsp:nvSpPr>
      <dsp:spPr>
        <a:xfrm>
          <a:off x="9142378" y="505314"/>
          <a:ext cx="624111" cy="624111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1F448B-0E95-446B-8877-9D5DD1ACC974}">
      <dsp:nvSpPr>
        <dsp:cNvPr id="0" name=""/>
        <dsp:cNvSpPr/>
      </dsp:nvSpPr>
      <dsp:spPr>
        <a:xfrm>
          <a:off x="8760977" y="1382729"/>
          <a:ext cx="1386914" cy="5547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Block Model </a:t>
          </a:r>
        </a:p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Estimation</a:t>
          </a:r>
        </a:p>
      </dsp:txBody>
      <dsp:txXfrm>
        <a:off x="8760977" y="1382729"/>
        <a:ext cx="1386914" cy="554765"/>
      </dsp:txXfrm>
    </dsp:sp>
    <dsp:sp modelId="{C49F0726-64BB-4225-BD16-4F0BACC2952D}">
      <dsp:nvSpPr>
        <dsp:cNvPr id="0" name=""/>
        <dsp:cNvSpPr/>
      </dsp:nvSpPr>
      <dsp:spPr>
        <a:xfrm>
          <a:off x="4253506" y="2284223"/>
          <a:ext cx="624111" cy="624111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B42BD9-C4B8-4A89-BC72-D3C1C917D640}">
      <dsp:nvSpPr>
        <dsp:cNvPr id="0" name=""/>
        <dsp:cNvSpPr/>
      </dsp:nvSpPr>
      <dsp:spPr>
        <a:xfrm>
          <a:off x="3872104" y="3161637"/>
          <a:ext cx="1386914" cy="5547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Comparison Kriging vs. ML</a:t>
          </a:r>
        </a:p>
      </dsp:txBody>
      <dsp:txXfrm>
        <a:off x="3872104" y="3161637"/>
        <a:ext cx="1386914" cy="554765"/>
      </dsp:txXfrm>
    </dsp:sp>
    <dsp:sp modelId="{32BC91D0-F99E-43CE-BD2C-52D634083F7C}">
      <dsp:nvSpPr>
        <dsp:cNvPr id="0" name=""/>
        <dsp:cNvSpPr/>
      </dsp:nvSpPr>
      <dsp:spPr>
        <a:xfrm>
          <a:off x="5883130" y="2284223"/>
          <a:ext cx="624111" cy="624111"/>
        </a:xfrm>
        <a:prstGeom prst="rect">
          <a:avLst/>
        </a:prstGeom>
        <a:blipFill>
          <a:blip xmlns:r="http://schemas.openxmlformats.org/officeDocument/2006/relationships"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AFB9432-4D55-46B6-97D7-F1F52D122416}">
      <dsp:nvSpPr>
        <dsp:cNvPr id="0" name=""/>
        <dsp:cNvSpPr/>
      </dsp:nvSpPr>
      <dsp:spPr>
        <a:xfrm>
          <a:off x="5501728" y="3161637"/>
          <a:ext cx="1386914" cy="5547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Conclusion</a:t>
          </a:r>
        </a:p>
      </dsp:txBody>
      <dsp:txXfrm>
        <a:off x="5501728" y="3161637"/>
        <a:ext cx="1386914" cy="55476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44D98C-01BE-4CCA-8B3B-18E1F7B37B92}">
      <dsp:nvSpPr>
        <dsp:cNvPr id="0" name=""/>
        <dsp:cNvSpPr/>
      </dsp:nvSpPr>
      <dsp:spPr>
        <a:xfrm>
          <a:off x="816199" y="0"/>
          <a:ext cx="9250266" cy="4351338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B6483350-3011-4DDF-9139-5D4B05501F07}">
      <dsp:nvSpPr>
        <dsp:cNvPr id="0" name=""/>
        <dsp:cNvSpPr/>
      </dsp:nvSpPr>
      <dsp:spPr>
        <a:xfrm>
          <a:off x="929" y="1305401"/>
          <a:ext cx="1490521" cy="174053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Data processing </a:t>
          </a:r>
          <a:endParaRPr lang="en-AU" sz="14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Scale </a:t>
          </a:r>
          <a:r>
            <a:rPr lang="en-AU" sz="1100" b="0" kern="1200" dirty="0"/>
            <a:t>'X', 'Y', 'Z'</a:t>
          </a:r>
          <a:endParaRPr lang="en-AU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Encoding </a:t>
          </a:r>
          <a:r>
            <a:rPr lang="en-AU" sz="1100" b="0" kern="1200" dirty="0"/>
            <a:t>'</a:t>
          </a:r>
          <a:r>
            <a:rPr lang="en-AU" sz="1100" b="0" kern="1200" dirty="0" err="1"/>
            <a:t>DomCode</a:t>
          </a:r>
          <a:r>
            <a:rPr lang="en-AU" sz="1100" b="0" kern="1200" dirty="0"/>
            <a:t>’, 'Oxidation'</a:t>
          </a:r>
          <a:endParaRPr lang="en-AU" sz="1100" kern="1200" dirty="0"/>
        </a:p>
      </dsp:txBody>
      <dsp:txXfrm>
        <a:off x="73690" y="1378162"/>
        <a:ext cx="1344999" cy="1595013"/>
      </dsp:txXfrm>
    </dsp:sp>
    <dsp:sp modelId="{D837EDAE-5C27-405A-A187-11A8638E7DE1}">
      <dsp:nvSpPr>
        <dsp:cNvPr id="0" name=""/>
        <dsp:cNvSpPr/>
      </dsp:nvSpPr>
      <dsp:spPr>
        <a:xfrm>
          <a:off x="1565977" y="1305401"/>
          <a:ext cx="1490521" cy="174053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Split data</a:t>
          </a:r>
          <a:endParaRPr lang="en-AU" sz="14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80% training and 20 % testing</a:t>
          </a:r>
          <a:endParaRPr lang="en-AU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AU" sz="1100" kern="1200" dirty="0"/>
        </a:p>
      </dsp:txBody>
      <dsp:txXfrm>
        <a:off x="1638738" y="1378162"/>
        <a:ext cx="1344999" cy="1595013"/>
      </dsp:txXfrm>
    </dsp:sp>
    <dsp:sp modelId="{84ECEFB4-4985-42E0-B1E0-8B14F6037558}">
      <dsp:nvSpPr>
        <dsp:cNvPr id="0" name=""/>
        <dsp:cNvSpPr/>
      </dsp:nvSpPr>
      <dsp:spPr>
        <a:xfrm>
          <a:off x="3131024" y="1305401"/>
          <a:ext cx="1490521" cy="174053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Model training</a:t>
          </a:r>
          <a:endParaRPr lang="en-AU" sz="14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Stacking Model</a:t>
          </a:r>
          <a:endParaRPr lang="en-AU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NN</a:t>
          </a:r>
          <a:endParaRPr lang="en-AU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CNN</a:t>
          </a:r>
          <a:endParaRPr lang="en-AU" sz="1100" kern="1200" dirty="0"/>
        </a:p>
      </dsp:txBody>
      <dsp:txXfrm>
        <a:off x="3203785" y="1378162"/>
        <a:ext cx="1344999" cy="1595013"/>
      </dsp:txXfrm>
    </dsp:sp>
    <dsp:sp modelId="{3D68B011-1D35-422B-BD3D-89292F27CD5C}">
      <dsp:nvSpPr>
        <dsp:cNvPr id="0" name=""/>
        <dsp:cNvSpPr/>
      </dsp:nvSpPr>
      <dsp:spPr>
        <a:xfrm>
          <a:off x="4696072" y="1305401"/>
          <a:ext cx="1490521" cy="174053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Model evaluation</a:t>
          </a:r>
          <a:endParaRPr lang="en-AU" sz="14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MSE</a:t>
          </a:r>
          <a:endParaRPr lang="en-AU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R-squared</a:t>
          </a:r>
          <a:endParaRPr lang="en-AU" sz="1100" kern="1200" dirty="0"/>
        </a:p>
      </dsp:txBody>
      <dsp:txXfrm>
        <a:off x="4768833" y="1378162"/>
        <a:ext cx="1344999" cy="1595013"/>
      </dsp:txXfrm>
    </dsp:sp>
    <dsp:sp modelId="{5B62FCFE-8A11-40F7-99DE-B006CECC5F09}">
      <dsp:nvSpPr>
        <dsp:cNvPr id="0" name=""/>
        <dsp:cNvSpPr/>
      </dsp:nvSpPr>
      <dsp:spPr>
        <a:xfrm>
          <a:off x="6261119" y="1305401"/>
          <a:ext cx="1490521" cy="174053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Block model estimation</a:t>
          </a:r>
          <a:endParaRPr lang="en-AU" sz="14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AU" sz="1100" b="0" kern="1200" dirty="0"/>
            <a:t>'Au ppm’ </a:t>
          </a:r>
          <a:r>
            <a:rPr lang="en-US" sz="1100" kern="1200" dirty="0"/>
            <a:t>prediction</a:t>
          </a:r>
          <a:endParaRPr lang="en-AU" sz="1100" kern="1200" dirty="0"/>
        </a:p>
      </dsp:txBody>
      <dsp:txXfrm>
        <a:off x="6333880" y="1378162"/>
        <a:ext cx="1344999" cy="1595013"/>
      </dsp:txXfrm>
    </dsp:sp>
    <dsp:sp modelId="{7D02B63B-ADCC-4FB2-9135-8205522DA2EC}">
      <dsp:nvSpPr>
        <dsp:cNvPr id="0" name=""/>
        <dsp:cNvSpPr/>
      </dsp:nvSpPr>
      <dsp:spPr>
        <a:xfrm>
          <a:off x="7826167" y="1305401"/>
          <a:ext cx="1490521" cy="174053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Compare Kriging vs ML</a:t>
          </a:r>
          <a:endParaRPr lang="en-AU" sz="14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Mean</a:t>
          </a:r>
          <a:endParaRPr lang="en-AU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Standard deviation</a:t>
          </a:r>
          <a:endParaRPr lang="en-AU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Distribution</a:t>
          </a:r>
          <a:endParaRPr lang="en-AU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Apply cut of grade</a:t>
          </a:r>
          <a:endParaRPr lang="en-AU" sz="1100" kern="1200" dirty="0"/>
        </a:p>
      </dsp:txBody>
      <dsp:txXfrm>
        <a:off x="7898928" y="1378162"/>
        <a:ext cx="1344999" cy="1595013"/>
      </dsp:txXfrm>
    </dsp:sp>
    <dsp:sp modelId="{2286AEE9-93C9-4E2A-AF78-1DD701017694}">
      <dsp:nvSpPr>
        <dsp:cNvPr id="0" name=""/>
        <dsp:cNvSpPr/>
      </dsp:nvSpPr>
      <dsp:spPr>
        <a:xfrm>
          <a:off x="9391214" y="1305401"/>
          <a:ext cx="1490521" cy="174053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Conclusion</a:t>
          </a:r>
          <a:endParaRPr lang="en-AU" sz="14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Can we use ML for block model estimation?</a:t>
          </a:r>
          <a:endParaRPr lang="en-AU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Further work</a:t>
          </a:r>
          <a:endParaRPr lang="en-AU" sz="1100" kern="1200" dirty="0"/>
        </a:p>
      </dsp:txBody>
      <dsp:txXfrm>
        <a:off x="9463975" y="1378162"/>
        <a:ext cx="1344999" cy="159501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F34E4E-FC4E-4F26-820A-D98FBFAD5601}">
      <dsp:nvSpPr>
        <dsp:cNvPr id="0" name=""/>
        <dsp:cNvSpPr/>
      </dsp:nvSpPr>
      <dsp:spPr>
        <a:xfrm>
          <a:off x="823925" y="604135"/>
          <a:ext cx="1512000" cy="1512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D8CBE31-81C6-4B69-A099-B736342ACA7F}">
      <dsp:nvSpPr>
        <dsp:cNvPr id="0" name=""/>
        <dsp:cNvSpPr/>
      </dsp:nvSpPr>
      <dsp:spPr>
        <a:xfrm>
          <a:off x="823925" y="2269238"/>
          <a:ext cx="432000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b="1" kern="1200">
              <a:solidFill>
                <a:schemeClr val="accent4"/>
              </a:solidFill>
            </a:rPr>
            <a:t>Can machine learning be used in block model estimation?</a:t>
          </a:r>
          <a:endParaRPr lang="en-US" sz="2000" kern="1200"/>
        </a:p>
      </dsp:txBody>
      <dsp:txXfrm>
        <a:off x="823925" y="2269238"/>
        <a:ext cx="4320000" cy="648000"/>
      </dsp:txXfrm>
    </dsp:sp>
    <dsp:sp modelId="{9A8674FF-4D26-4851-8459-E2F0B331D52B}">
      <dsp:nvSpPr>
        <dsp:cNvPr id="0" name=""/>
        <dsp:cNvSpPr/>
      </dsp:nvSpPr>
      <dsp:spPr>
        <a:xfrm>
          <a:off x="823925" y="2988449"/>
          <a:ext cx="4320000" cy="11762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Not suitable for narrow vein </a:t>
          </a:r>
          <a:r>
            <a:rPr lang="en-US" sz="1500" kern="1200"/>
            <a:t>deposits unless </a:t>
          </a:r>
          <a:r>
            <a:rPr lang="en-US" sz="1500" kern="1200" dirty="0"/>
            <a:t>significant improvement in MSE and R-squared. While the estimation provides a similar mean and total amount of metal compared to kriging, the grade distribution is significantly different.</a:t>
          </a:r>
        </a:p>
      </dsp:txBody>
      <dsp:txXfrm>
        <a:off x="823925" y="2988449"/>
        <a:ext cx="4320000" cy="1176229"/>
      </dsp:txXfrm>
    </dsp:sp>
    <dsp:sp modelId="{2191FE44-BD0F-4D43-870B-8EC49BA4A8E7}">
      <dsp:nvSpPr>
        <dsp:cNvPr id="0" name=""/>
        <dsp:cNvSpPr/>
      </dsp:nvSpPr>
      <dsp:spPr>
        <a:xfrm>
          <a:off x="5899925" y="604135"/>
          <a:ext cx="1512000" cy="1512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9865F71-714F-4FBE-B405-7FE80BF6C2DF}">
      <dsp:nvSpPr>
        <dsp:cNvPr id="0" name=""/>
        <dsp:cNvSpPr/>
      </dsp:nvSpPr>
      <dsp:spPr>
        <a:xfrm>
          <a:off x="5899925" y="2269238"/>
          <a:ext cx="432000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kern="1200"/>
            <a:t>Further development</a:t>
          </a:r>
        </a:p>
      </dsp:txBody>
      <dsp:txXfrm>
        <a:off x="5899925" y="2269238"/>
        <a:ext cx="4320000" cy="648000"/>
      </dsp:txXfrm>
    </dsp:sp>
    <dsp:sp modelId="{9AC76459-07FC-49AD-82B9-11E99CBD5FF8}">
      <dsp:nvSpPr>
        <dsp:cNvPr id="0" name=""/>
        <dsp:cNvSpPr/>
      </dsp:nvSpPr>
      <dsp:spPr>
        <a:xfrm>
          <a:off x="5899925" y="2988449"/>
          <a:ext cx="4320000" cy="11762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Explore if machine learning can effectively predict grade of non-vein deposits such as banded iron formations.</a:t>
          </a:r>
        </a:p>
      </dsp:txBody>
      <dsp:txXfrm>
        <a:off x="5899925" y="2988449"/>
        <a:ext cx="4320000" cy="117622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278505-DA24-4F4C-9950-309AEA773846}" type="datetimeFigureOut">
              <a:rPr lang="en-AU" smtClean="0"/>
              <a:t>2/08/2024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B06901-F80E-473D-83DB-AF2ED86CFCE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140970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B06901-F80E-473D-83DB-AF2ED86CFCE2}" type="slidenum">
              <a:rPr lang="en-AU" smtClean="0"/>
              <a:t>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02677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B06901-F80E-473D-83DB-AF2ED86CFCE2}" type="slidenum">
              <a:rPr lang="en-AU" smtClean="0"/>
              <a:t>10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226668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B06901-F80E-473D-83DB-AF2ED86CFCE2}" type="slidenum">
              <a:rPr lang="en-AU" smtClean="0"/>
              <a:t>11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406472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B06901-F80E-473D-83DB-AF2ED86CFCE2}" type="slidenum">
              <a:rPr lang="en-AU" smtClean="0"/>
              <a:t>12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626856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B06901-F80E-473D-83DB-AF2ED86CFCE2}" type="slidenum">
              <a:rPr lang="en-AU" smtClean="0"/>
              <a:t>13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833852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B06901-F80E-473D-83DB-AF2ED86CFCE2}" type="slidenum">
              <a:rPr lang="en-AU" smtClean="0"/>
              <a:t>14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47757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B06901-F80E-473D-83DB-AF2ED86CFCE2}" type="slidenum">
              <a:rPr lang="en-AU" smtClean="0"/>
              <a:t>15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848091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B06901-F80E-473D-83DB-AF2ED86CFCE2}" type="slidenum">
              <a:rPr lang="en-AU" smtClean="0"/>
              <a:t>16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35124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B06901-F80E-473D-83DB-AF2ED86CFCE2}" type="slidenum">
              <a:rPr lang="en-AU" smtClean="0"/>
              <a:t>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471908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B06901-F80E-473D-83DB-AF2ED86CFCE2}" type="slidenum">
              <a:rPr lang="en-AU" smtClean="0"/>
              <a:t>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841165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B06901-F80E-473D-83DB-AF2ED86CFCE2}" type="slidenum">
              <a:rPr lang="en-AU" smtClean="0"/>
              <a:t>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432481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B06901-F80E-473D-83DB-AF2ED86CFCE2}" type="slidenum">
              <a:rPr lang="en-AU" smtClean="0"/>
              <a:t>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539695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B06901-F80E-473D-83DB-AF2ED86CFCE2}" type="slidenum">
              <a:rPr lang="en-AU" smtClean="0"/>
              <a:t>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079806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B06901-F80E-473D-83DB-AF2ED86CFCE2}" type="slidenum">
              <a:rPr lang="en-AU" smtClean="0"/>
              <a:t>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433057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B06901-F80E-473D-83DB-AF2ED86CFCE2}" type="slidenum">
              <a:rPr lang="en-AU" smtClean="0"/>
              <a:t>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99626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B06901-F80E-473D-83DB-AF2ED86CFCE2}" type="slidenum">
              <a:rPr lang="en-AU" smtClean="0"/>
              <a:t>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069343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01923" y="1122363"/>
            <a:ext cx="7588155" cy="2621154"/>
          </a:xfrm>
        </p:spPr>
        <p:txBody>
          <a:bodyPr anchor="b"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01923" y="3843708"/>
            <a:ext cx="7588155" cy="1414091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8FA71-3A18-48C0-980F-4B68F7F63042}" type="datetime1">
              <a:rPr lang="en-US" smtClean="0"/>
              <a:t>8/2/2024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4534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E956D-CB73-C986-F100-46487310D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515600" cy="113225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423E6A-A07C-BF0D-EA30-9A8A854E48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12648" y="1680898"/>
            <a:ext cx="10515600" cy="449606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DC9908-8F95-8DFC-72CC-158552B56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4EDB3-C0E8-45F8-9E1D-1B6C8D1880C0}" type="datetime1">
              <a:rPr lang="en-US" smtClean="0"/>
              <a:t>8/2/2024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26C9BE-9060-50CB-2BB7-07307FF89A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4A835B-97D3-BC22-F0B8-4986D4636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7990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85B0252-346C-F6F4-3642-19F571550D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634888" y="578497"/>
            <a:ext cx="2047037" cy="559846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98DA36-7351-9D6A-518B-678AB8A507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578497"/>
            <a:ext cx="8796688" cy="559846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46BDFF-D746-836C-04B8-CA89AD5D1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0EC4B-54ED-4041-B552-9BA760FA3DBA}" type="datetime1">
              <a:rPr lang="en-US" smtClean="0"/>
              <a:t>8/2/2024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9AA929-A9E6-FF9C-0C59-177F892D6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16D893-7E81-90DC-4139-7687B39C3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3058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1210E-201E-4473-82AC-2466F5386C38}" type="datetime1">
              <a:rPr lang="en-US" smtClean="0"/>
              <a:t>8/2/2024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0629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D06AF-EF87-8489-2C82-DEB90B7EF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381" y="553616"/>
            <a:ext cx="8273140" cy="4008859"/>
          </a:xfrm>
        </p:spPr>
        <p:txBody>
          <a:bodyPr anchor="t">
            <a:normAutofit/>
          </a:bodyPr>
          <a:lstStyle>
            <a:lvl1pPr>
              <a:defRPr sz="540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8E5678-CA38-1318-9EA2-5E0A4F9A59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3380" y="4589463"/>
            <a:ext cx="8273140" cy="1384617"/>
          </a:xfrm>
        </p:spPr>
        <p:txBody>
          <a:bodyPr anchor="b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E99186-7E5A-60AF-DE69-5C7DA7161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EA198-6CAB-4B8F-B93F-1F9C8C4B6CE7}" type="datetime1">
              <a:rPr lang="en-US" smtClean="0"/>
              <a:t>8/2/2024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FA13D1-1FBA-E820-323B-77B41F1A6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39BE85-85F6-4636-C651-D87CC969A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1962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741152" cy="11322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2E861E-DFBA-B4AA-9356-CDE3D3F57C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648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1D7538-EC5A-3EE7-176F-A58920C507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6041F-4525-44D5-AA4F-332294BF1F56}" type="datetime1">
              <a:rPr lang="en-US" smtClean="0"/>
              <a:t>8/2/2024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8467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47396"/>
            <a:ext cx="10745788" cy="11432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685735"/>
            <a:ext cx="5157787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DA52B0-7419-A946-4523-6D34BCAD26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" y="2386894"/>
            <a:ext cx="5157787" cy="37650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5735"/>
            <a:ext cx="5183188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BAE980-E611-98B5-04E9-DE4584B0E3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199" y="2386894"/>
            <a:ext cx="5183189" cy="37650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57091-BBDF-4EB9-BA6B-2BB67AC4FC0F}" type="datetime1">
              <a:rPr lang="en-US" smtClean="0"/>
              <a:t>8/2/2024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8715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B226B-77A6-410C-9796-083F278E0125}" type="datetime1">
              <a:rPr lang="en-US" smtClean="0"/>
              <a:t>8/2/2024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8257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A578B-D289-4C40-8593-3D356C49DA58}" type="datetime1">
              <a:rPr lang="en-US" smtClean="0"/>
              <a:t>8/2/2024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0684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160" y="553616"/>
            <a:ext cx="3595634" cy="1757505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4708" y="553616"/>
            <a:ext cx="6279741" cy="54864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97160" y="2311121"/>
            <a:ext cx="3595634" cy="3728895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DFAE3-14DB-48A7-A80F-80DDB072CE3D}" type="datetime1">
              <a:rPr lang="en-US" smtClean="0"/>
              <a:t>8/2/2024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4831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557784"/>
            <a:ext cx="3595634" cy="2212313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063319" y="657103"/>
            <a:ext cx="6483687" cy="555590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1" y="2826137"/>
            <a:ext cx="3585586" cy="3434638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5EAEF-6478-4102-8F5D-A5FE9FC97ACB}" type="datetime1">
              <a:rPr lang="en-US" smtClean="0"/>
              <a:t>8/2/2024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104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653578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7" y="1715532"/>
            <a:ext cx="10653579" cy="4593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5753E-AF8A-7E04-8A1A-205B755A0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7160" y="6453002"/>
            <a:ext cx="34943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67F45AC6-C491-4585-A584-9CE2AF7D5500}" type="datetime1">
              <a:rPr lang="en-US" smtClean="0"/>
              <a:t>8/2/2024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1B7C8-DA74-800B-EE14-A39E9DB32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76521" y="6453002"/>
            <a:ext cx="28054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1647D-0DF0-CA1B-F723-EF7B8F508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2162" y="6453002"/>
            <a:ext cx="4292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9350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44" r:id="rId6"/>
    <p:sldLayoutId id="2147483740" r:id="rId7"/>
    <p:sldLayoutId id="2147483741" r:id="rId8"/>
    <p:sldLayoutId id="2147483742" r:id="rId9"/>
    <p:sldLayoutId id="2147483743" r:id="rId10"/>
    <p:sldLayoutId id="2147483745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emf"/><Relationship Id="rId4" Type="http://schemas.openxmlformats.org/officeDocument/2006/relationships/image" Target="../media/image19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0F447467-474F-7A46-9B55-A89C6B0DA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622A245-86EF-9766-16E9-FA8F714D4A4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9091" t="7879" b="121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A9CCD9CD-49AE-3D3E-923B-81ECD3FBF7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4581985" y="-752015"/>
            <a:ext cx="6858000" cy="836203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5000">
                <a:srgbClr val="000000">
                  <a:alpha val="50000"/>
                </a:srgbClr>
              </a:gs>
              <a:gs pos="100000">
                <a:srgbClr val="000000">
                  <a:alpha val="6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5764B44-F05A-CD20-0FFB-BB3C5B5E5F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20980" y="1893965"/>
            <a:ext cx="4738347" cy="1986802"/>
          </a:xfrm>
        </p:spPr>
        <p:txBody>
          <a:bodyPr>
            <a:normAutofit/>
          </a:bodyPr>
          <a:lstStyle/>
          <a:p>
            <a:pPr algn="r"/>
            <a:r>
              <a:rPr lang="en-US" dirty="0">
                <a:solidFill>
                  <a:srgbClr val="FFFFFF"/>
                </a:solidFill>
              </a:rPr>
              <a:t>Block Model Estimation Using Machine Learning</a:t>
            </a:r>
            <a:endParaRPr lang="en-AU" dirty="0">
              <a:solidFill>
                <a:srgbClr val="FFFFFF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3B26BDBC-6687-A032-6D8E-E656D8ECB7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01102" y="3973128"/>
            <a:ext cx="4738347" cy="1189425"/>
          </a:xfrm>
        </p:spPr>
        <p:txBody>
          <a:bodyPr>
            <a:normAutofit/>
          </a:bodyPr>
          <a:lstStyle/>
          <a:p>
            <a:pPr algn="r"/>
            <a:r>
              <a:rPr lang="en-US" dirty="0">
                <a:solidFill>
                  <a:srgbClr val="FFFFFF"/>
                </a:solidFill>
              </a:rPr>
              <a:t>Ton Nattapan</a:t>
            </a:r>
          </a:p>
          <a:p>
            <a:pPr algn="r"/>
            <a:r>
              <a:rPr lang="en-US" dirty="0">
                <a:solidFill>
                  <a:srgbClr val="FFFFFF"/>
                </a:solidFill>
              </a:rPr>
              <a:t>Capstone Project</a:t>
            </a:r>
            <a:endParaRPr lang="en-AU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16061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E904A7E-B282-8610-EDC8-848A1612F00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5000"/>
          </a:blip>
          <a:stretch>
            <a:fillRect/>
          </a:stretch>
        </p:blipFill>
        <p:spPr>
          <a:xfrm>
            <a:off x="0" y="-7821"/>
            <a:ext cx="12192000" cy="1723354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95764B44-F05A-CD20-0FFB-BB3C5B5E5F32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 anchor="b"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Model Evaluation</a:t>
            </a:r>
          </a:p>
        </p:txBody>
      </p:sp>
      <p:graphicFrame>
        <p:nvGraphicFramePr>
          <p:cNvPr id="2" name="Content Placeholder 1">
            <a:extLst>
              <a:ext uri="{FF2B5EF4-FFF2-40B4-BE49-F238E27FC236}">
                <a16:creationId xmlns:a16="http://schemas.microsoft.com/office/drawing/2014/main" id="{CF0E4402-6656-75EA-18B0-AD107FFA1B2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20267589"/>
              </p:ext>
            </p:extLst>
          </p:nvPr>
        </p:nvGraphicFramePr>
        <p:xfrm>
          <a:off x="769144" y="3429000"/>
          <a:ext cx="9504050" cy="3037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07145">
                  <a:extLst>
                    <a:ext uri="{9D8B030D-6E8A-4147-A177-3AD203B41FA5}">
                      <a16:colId xmlns:a16="http://schemas.microsoft.com/office/drawing/2014/main" val="90485294"/>
                    </a:ext>
                  </a:extLst>
                </a:gridCol>
                <a:gridCol w="1436905">
                  <a:extLst>
                    <a:ext uri="{9D8B030D-6E8A-4147-A177-3AD203B41FA5}">
                      <a16:colId xmlns:a16="http://schemas.microsoft.com/office/drawing/2014/main" val="1733244883"/>
                    </a:ext>
                  </a:extLst>
                </a:gridCol>
                <a:gridCol w="2880000">
                  <a:extLst>
                    <a:ext uri="{9D8B030D-6E8A-4147-A177-3AD203B41FA5}">
                      <a16:colId xmlns:a16="http://schemas.microsoft.com/office/drawing/2014/main" val="3989015596"/>
                    </a:ext>
                  </a:extLst>
                </a:gridCol>
                <a:gridCol w="2880000">
                  <a:extLst>
                    <a:ext uri="{9D8B030D-6E8A-4147-A177-3AD203B41FA5}">
                      <a16:colId xmlns:a16="http://schemas.microsoft.com/office/drawing/2014/main" val="40553977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Models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Metrics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 </a:t>
                      </a:r>
                      <a:r>
                        <a:rPr lang="en-US" sz="1800" b="1" kern="1200" dirty="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DomCode</a:t>
                      </a:r>
                      <a:r>
                        <a:rPr lang="en-US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Oxidation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Included </a:t>
                      </a:r>
                      <a:r>
                        <a:rPr lang="en-US" sz="1800" b="1" kern="1200" dirty="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DomCode</a:t>
                      </a:r>
                      <a:r>
                        <a:rPr lang="en-US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Oxidation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2791356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accent4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Stacking</a:t>
                      </a:r>
                      <a:endParaRPr lang="en-AU" dirty="0">
                        <a:solidFill>
                          <a:schemeClr val="accent4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MSE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4"/>
                          </a:solidFill>
                        </a:rPr>
                        <a:t>0.72</a:t>
                      </a:r>
                      <a:endParaRPr lang="en-AU" dirty="0">
                        <a:solidFill>
                          <a:schemeClr val="accent4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981394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R²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0.05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4"/>
                          </a:solidFill>
                        </a:rPr>
                        <a:t>0.15</a:t>
                      </a:r>
                      <a:endParaRPr lang="en-AU" dirty="0">
                        <a:solidFill>
                          <a:schemeClr val="accent4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8106701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Neuron Network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MSE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2407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R²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0.13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2541651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Convolutional neural network (CNN)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MSE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397051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R²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0.12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9242130"/>
                  </a:ext>
                </a:extLst>
              </a:tr>
            </a:tbl>
          </a:graphicData>
        </a:graphic>
      </p:graphicFrame>
      <p:graphicFrame>
        <p:nvGraphicFramePr>
          <p:cNvPr id="5" name="Content Placeholder 1">
            <a:extLst>
              <a:ext uri="{FF2B5EF4-FFF2-40B4-BE49-F238E27FC236}">
                <a16:creationId xmlns:a16="http://schemas.microsoft.com/office/drawing/2014/main" id="{1CB30B78-0993-5B0F-672E-11EB466BA0A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73115377"/>
              </p:ext>
            </p:extLst>
          </p:nvPr>
        </p:nvGraphicFramePr>
        <p:xfrm>
          <a:off x="769144" y="1844917"/>
          <a:ext cx="5326856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15176">
                  <a:extLst>
                    <a:ext uri="{9D8B030D-6E8A-4147-A177-3AD203B41FA5}">
                      <a16:colId xmlns:a16="http://schemas.microsoft.com/office/drawing/2014/main" val="90485294"/>
                    </a:ext>
                  </a:extLst>
                </a:gridCol>
                <a:gridCol w="2011680">
                  <a:extLst>
                    <a:ext uri="{9D8B030D-6E8A-4147-A177-3AD203B41FA5}">
                      <a16:colId xmlns:a16="http://schemas.microsoft.com/office/drawing/2014/main" val="17332448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Baseline Metrics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Value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27913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/>
                      <a:r>
                        <a:rPr lang="en-AU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Mean Squared Error (MSE)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98139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/>
                      <a:r>
                        <a:rPr lang="en-AU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R-squared Score (R²)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8106701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8DD92B4B-07ED-6AE3-3A78-603C2E1C318B}"/>
              </a:ext>
            </a:extLst>
          </p:cNvPr>
          <p:cNvSpPr/>
          <p:nvPr/>
        </p:nvSpPr>
        <p:spPr>
          <a:xfrm>
            <a:off x="7635390" y="4099034"/>
            <a:ext cx="2318959" cy="684623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59F4C24-6CDE-16C5-4ED2-D31FFA178A4E}"/>
              </a:ext>
            </a:extLst>
          </p:cNvPr>
          <p:cNvSpPr/>
          <p:nvPr/>
        </p:nvSpPr>
        <p:spPr>
          <a:xfrm>
            <a:off x="6659354" y="1957670"/>
            <a:ext cx="5517931" cy="1112520"/>
          </a:xfrm>
          <a:prstGeom prst="rect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4"/>
                </a:solidFill>
              </a:rPr>
              <a:t>Choose the stacking model as it has the lowest MSE and the highest R².</a:t>
            </a:r>
            <a:endParaRPr lang="en-AU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25368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3D75AAF-6553-0A92-1D16-AABD529BB4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571" y="2958169"/>
            <a:ext cx="10658654" cy="13405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E904A7E-B282-8610-EDC8-848A1612F00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45000"/>
          </a:blip>
          <a:stretch>
            <a:fillRect/>
          </a:stretch>
        </p:blipFill>
        <p:spPr>
          <a:xfrm>
            <a:off x="0" y="-7821"/>
            <a:ext cx="12192000" cy="1723354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95764B44-F05A-CD20-0FFB-BB3C5B5E5F32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 anchor="b"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Block Model Estimation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8F9F24B-190C-495D-09C6-7885A9D698C2}"/>
              </a:ext>
            </a:extLst>
          </p:cNvPr>
          <p:cNvSpPr/>
          <p:nvPr/>
        </p:nvSpPr>
        <p:spPr>
          <a:xfrm>
            <a:off x="7371504" y="2964698"/>
            <a:ext cx="984371" cy="1334043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CB9FBE3-F834-93FC-F8A7-D8B33CFBE453}"/>
              </a:ext>
            </a:extLst>
          </p:cNvPr>
          <p:cNvSpPr/>
          <p:nvPr/>
        </p:nvSpPr>
        <p:spPr>
          <a:xfrm>
            <a:off x="7371503" y="4319996"/>
            <a:ext cx="984371" cy="545312"/>
          </a:xfrm>
          <a:prstGeom prst="rect">
            <a:avLst/>
          </a:prstGeom>
          <a:ln w="317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002060"/>
                </a:solidFill>
              </a:rPr>
              <a:t>Kriging</a:t>
            </a:r>
            <a:endParaRPr lang="en-AU" sz="1600" dirty="0">
              <a:solidFill>
                <a:srgbClr val="002060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EE46946-1F7E-564E-1A92-374561945E52}"/>
              </a:ext>
            </a:extLst>
          </p:cNvPr>
          <p:cNvSpPr/>
          <p:nvPr/>
        </p:nvSpPr>
        <p:spPr>
          <a:xfrm>
            <a:off x="10281855" y="2958168"/>
            <a:ext cx="984371" cy="1334043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F900205-4876-96BD-97FB-9F5C632C94DC}"/>
              </a:ext>
            </a:extLst>
          </p:cNvPr>
          <p:cNvSpPr/>
          <p:nvPr/>
        </p:nvSpPr>
        <p:spPr>
          <a:xfrm>
            <a:off x="10281855" y="4319996"/>
            <a:ext cx="984371" cy="545312"/>
          </a:xfrm>
          <a:prstGeom prst="rect">
            <a:avLst/>
          </a:prstGeom>
          <a:ln w="317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002060"/>
                </a:solidFill>
              </a:rPr>
              <a:t>ML</a:t>
            </a:r>
            <a:endParaRPr lang="en-AU" sz="1600" dirty="0">
              <a:solidFill>
                <a:srgbClr val="002060"/>
              </a:solidFill>
            </a:endParaRPr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9EAC28C7-211A-080D-DB28-C399566677DE}"/>
              </a:ext>
            </a:extLst>
          </p:cNvPr>
          <p:cNvSpPr txBox="1">
            <a:spLocks/>
          </p:cNvSpPr>
          <p:nvPr/>
        </p:nvSpPr>
        <p:spPr>
          <a:xfrm>
            <a:off x="612646" y="2110846"/>
            <a:ext cx="7743227" cy="573571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Five rows of the final block model estimation results using machine learning.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3450523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9FE4F719-E5FD-4755-AF62-10C7975A3A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712" y="2354047"/>
            <a:ext cx="6299471" cy="39553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E904A7E-B282-8610-EDC8-848A1612F00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45000"/>
          </a:blip>
          <a:stretch>
            <a:fillRect/>
          </a:stretch>
        </p:blipFill>
        <p:spPr>
          <a:xfrm>
            <a:off x="0" y="-7821"/>
            <a:ext cx="12192000" cy="1723354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95764B44-F05A-CD20-0FFB-BB3C5B5E5F32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 anchor="b"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Comparison Kriging vs. Machine Learning</a:t>
            </a:r>
          </a:p>
        </p:txBody>
      </p:sp>
      <p:sp>
        <p:nvSpPr>
          <p:cNvPr id="2" name="Content Placeholder 5">
            <a:extLst>
              <a:ext uri="{FF2B5EF4-FFF2-40B4-BE49-F238E27FC236}">
                <a16:creationId xmlns:a16="http://schemas.microsoft.com/office/drawing/2014/main" id="{A83ADA45-3B2D-784A-B2EC-BF97B21F8AE8}"/>
              </a:ext>
            </a:extLst>
          </p:cNvPr>
          <p:cNvSpPr txBox="1">
            <a:spLocks/>
          </p:cNvSpPr>
          <p:nvPr/>
        </p:nvSpPr>
        <p:spPr>
          <a:xfrm>
            <a:off x="7001692" y="3310113"/>
            <a:ext cx="4801595" cy="22390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Machine learning's estimated 'Au ppm' distribution significantly differs from kriging and original drill hole data.</a:t>
            </a:r>
            <a:endParaRPr lang="en-AU" dirty="0"/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0709FD2B-225A-AA8C-C9AF-EBD0CC6E62C9}"/>
              </a:ext>
            </a:extLst>
          </p:cNvPr>
          <p:cNvSpPr txBox="1">
            <a:spLocks/>
          </p:cNvSpPr>
          <p:nvPr/>
        </p:nvSpPr>
        <p:spPr>
          <a:xfrm>
            <a:off x="482020" y="1784458"/>
            <a:ext cx="7364403" cy="4093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1800" b="1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NO CUT-OFF GRADE APPLIED</a:t>
            </a:r>
            <a:endParaRPr lang="en-AU" sz="1800" kern="100" dirty="0">
              <a:solidFill>
                <a:srgbClr val="FF0000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Cordia New" panose="020B0304020202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5403076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E904A7E-B282-8610-EDC8-848A1612F00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5000"/>
          </a:blip>
          <a:stretch>
            <a:fillRect/>
          </a:stretch>
        </p:blipFill>
        <p:spPr>
          <a:xfrm>
            <a:off x="0" y="-7821"/>
            <a:ext cx="12192000" cy="1723354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95764B44-F05A-CD20-0FFB-BB3C5B5E5F32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 anchor="b"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Comparison Kriging vs. Machine Learning</a:t>
            </a:r>
          </a:p>
        </p:txBody>
      </p:sp>
      <p:sp>
        <p:nvSpPr>
          <p:cNvPr id="2" name="Content Placeholder 5">
            <a:extLst>
              <a:ext uri="{FF2B5EF4-FFF2-40B4-BE49-F238E27FC236}">
                <a16:creationId xmlns:a16="http://schemas.microsoft.com/office/drawing/2014/main" id="{A83ADA45-3B2D-784A-B2EC-BF97B21F8AE8}"/>
              </a:ext>
            </a:extLst>
          </p:cNvPr>
          <p:cNvSpPr txBox="1">
            <a:spLocks/>
          </p:cNvSpPr>
          <p:nvPr/>
        </p:nvSpPr>
        <p:spPr>
          <a:xfrm>
            <a:off x="7292121" y="3429000"/>
            <a:ext cx="4621203" cy="22390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Without a cut-off grade, machine learning provides a similar mean and sum of 'Au ppm'.</a:t>
            </a:r>
          </a:p>
        </p:txBody>
      </p:sp>
      <p:sp>
        <p:nvSpPr>
          <p:cNvPr id="17" name="Content Placeholder 5">
            <a:extLst>
              <a:ext uri="{FF2B5EF4-FFF2-40B4-BE49-F238E27FC236}">
                <a16:creationId xmlns:a16="http://schemas.microsoft.com/office/drawing/2014/main" id="{45CC7FE5-9C25-4A57-D471-842D98DF1841}"/>
              </a:ext>
            </a:extLst>
          </p:cNvPr>
          <p:cNvSpPr txBox="1">
            <a:spLocks/>
          </p:cNvSpPr>
          <p:nvPr/>
        </p:nvSpPr>
        <p:spPr>
          <a:xfrm>
            <a:off x="482020" y="2576938"/>
            <a:ext cx="7364403" cy="4093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1800" b="1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NO CUT-OFF GRADE APPLIED</a:t>
            </a:r>
            <a:endParaRPr lang="en-AU" sz="1800" kern="100" dirty="0">
              <a:solidFill>
                <a:srgbClr val="FF0000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Cordia New" panose="020B0304020202020204" pitchFamily="34" charset="-34"/>
            </a:endParaRPr>
          </a:p>
        </p:txBody>
      </p:sp>
      <p:graphicFrame>
        <p:nvGraphicFramePr>
          <p:cNvPr id="5" name="Content Placeholder 1">
            <a:extLst>
              <a:ext uri="{FF2B5EF4-FFF2-40B4-BE49-F238E27FC236}">
                <a16:creationId xmlns:a16="http://schemas.microsoft.com/office/drawing/2014/main" id="{8A634299-BB14-C097-D666-67808B2BC8A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06537945"/>
              </p:ext>
            </p:extLst>
          </p:nvPr>
        </p:nvGraphicFramePr>
        <p:xfrm>
          <a:off x="412351" y="3356921"/>
          <a:ext cx="6377798" cy="175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97798">
                  <a:extLst>
                    <a:ext uri="{9D8B030D-6E8A-4147-A177-3AD203B41FA5}">
                      <a16:colId xmlns:a16="http://schemas.microsoft.com/office/drawing/2014/main" val="1733244883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3989015596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40553977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Metrics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Kriging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Machine Learning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27913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Mean of 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'Au ppm'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1.20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1.26</a:t>
                      </a:r>
                      <a:endParaRPr lang="en-AU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98139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Standard Deviation of 'Au ppm'</a:t>
                      </a:r>
                      <a:endParaRPr lang="en-AU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1.45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0.44</a:t>
                      </a:r>
                      <a:endParaRPr lang="en-AU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81067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Sum of 'Au ppm'</a:t>
                      </a:r>
                      <a:endParaRPr lang="en-AU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28,455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29,815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240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085639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E904A7E-B282-8610-EDC8-848A1612F00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5000"/>
          </a:blip>
          <a:stretch>
            <a:fillRect/>
          </a:stretch>
        </p:blipFill>
        <p:spPr>
          <a:xfrm>
            <a:off x="0" y="-7821"/>
            <a:ext cx="12192000" cy="1723354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95764B44-F05A-CD20-0FFB-BB3C5B5E5F32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 anchor="b"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Comparison Kriging vs. Machine Learning</a:t>
            </a:r>
          </a:p>
        </p:txBody>
      </p:sp>
      <p:sp>
        <p:nvSpPr>
          <p:cNvPr id="2" name="Content Placeholder 5">
            <a:extLst>
              <a:ext uri="{FF2B5EF4-FFF2-40B4-BE49-F238E27FC236}">
                <a16:creationId xmlns:a16="http://schemas.microsoft.com/office/drawing/2014/main" id="{A83ADA45-3B2D-784A-B2EC-BF97B21F8AE8}"/>
              </a:ext>
            </a:extLst>
          </p:cNvPr>
          <p:cNvSpPr txBox="1">
            <a:spLocks/>
          </p:cNvSpPr>
          <p:nvPr/>
        </p:nvSpPr>
        <p:spPr>
          <a:xfrm>
            <a:off x="7309538" y="3356921"/>
            <a:ext cx="4621203" cy="22390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With a cut-off grade of 0.8, machine learning estimates 36% less in the sum of 'Au ppm' due to differences in its distribution compared to kriging.</a:t>
            </a:r>
            <a:endParaRPr lang="en-AU" dirty="0"/>
          </a:p>
        </p:txBody>
      </p:sp>
      <p:sp>
        <p:nvSpPr>
          <p:cNvPr id="17" name="Content Placeholder 5">
            <a:extLst>
              <a:ext uri="{FF2B5EF4-FFF2-40B4-BE49-F238E27FC236}">
                <a16:creationId xmlns:a16="http://schemas.microsoft.com/office/drawing/2014/main" id="{45CC7FE5-9C25-4A57-D471-842D98DF1841}"/>
              </a:ext>
            </a:extLst>
          </p:cNvPr>
          <p:cNvSpPr txBox="1">
            <a:spLocks/>
          </p:cNvSpPr>
          <p:nvPr/>
        </p:nvSpPr>
        <p:spPr>
          <a:xfrm>
            <a:off x="482020" y="2576938"/>
            <a:ext cx="7364403" cy="4093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1800" b="1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CUT-OFF GRADE OF 0.8 APPLIED</a:t>
            </a:r>
            <a:endParaRPr lang="en-AU" sz="1800" kern="100" dirty="0">
              <a:solidFill>
                <a:srgbClr val="FF0000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Cordia New" panose="020B0304020202020204" pitchFamily="34" charset="-34"/>
            </a:endParaRPr>
          </a:p>
        </p:txBody>
      </p:sp>
      <p:graphicFrame>
        <p:nvGraphicFramePr>
          <p:cNvPr id="5" name="Content Placeholder 1">
            <a:extLst>
              <a:ext uri="{FF2B5EF4-FFF2-40B4-BE49-F238E27FC236}">
                <a16:creationId xmlns:a16="http://schemas.microsoft.com/office/drawing/2014/main" id="{8A634299-BB14-C097-D666-67808B2BC8A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27768814"/>
              </p:ext>
            </p:extLst>
          </p:nvPr>
        </p:nvGraphicFramePr>
        <p:xfrm>
          <a:off x="412351" y="3356921"/>
          <a:ext cx="6377798" cy="175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97798">
                  <a:extLst>
                    <a:ext uri="{9D8B030D-6E8A-4147-A177-3AD203B41FA5}">
                      <a16:colId xmlns:a16="http://schemas.microsoft.com/office/drawing/2014/main" val="1733244883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3989015596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40553977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Metrics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Kriging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Machine Learning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27913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Mean of 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'Au ppm'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2.24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1.43</a:t>
                      </a:r>
                      <a:endParaRPr lang="en-AU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98139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Standard Deviation of 'Au ppm'</a:t>
                      </a:r>
                      <a:endParaRPr lang="en-AU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1.79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0.41</a:t>
                      </a:r>
                      <a:endParaRPr lang="en-AU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81067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Sum of 'Au ppm'</a:t>
                      </a:r>
                      <a:endParaRPr lang="en-AU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20,629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13,191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240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958473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E904A7E-B282-8610-EDC8-848A1612F00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5000"/>
          </a:blip>
          <a:stretch>
            <a:fillRect/>
          </a:stretch>
        </p:blipFill>
        <p:spPr>
          <a:xfrm>
            <a:off x="0" y="-7821"/>
            <a:ext cx="12192000" cy="1723354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95764B44-F05A-CD20-0FFB-BB3C5B5E5F32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 anchor="b"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Conclusion</a:t>
            </a:r>
          </a:p>
        </p:txBody>
      </p:sp>
      <p:graphicFrame>
        <p:nvGraphicFramePr>
          <p:cNvPr id="8" name="Content Placeholder 1">
            <a:extLst>
              <a:ext uri="{FF2B5EF4-FFF2-40B4-BE49-F238E27FC236}">
                <a16:creationId xmlns:a16="http://schemas.microsoft.com/office/drawing/2014/main" id="{20EF4844-10B1-57C5-CA2D-31A3BDDA094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36062703"/>
              </p:ext>
            </p:extLst>
          </p:nvPr>
        </p:nvGraphicFramePr>
        <p:xfrm>
          <a:off x="764973" y="1715533"/>
          <a:ext cx="11043850" cy="47688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4337019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9" name="Rectangle 78">
            <a:extLst>
              <a:ext uri="{FF2B5EF4-FFF2-40B4-BE49-F238E27FC236}">
                <a16:creationId xmlns:a16="http://schemas.microsoft.com/office/drawing/2014/main" id="{0F447467-474F-7A46-9B55-A89C6B0DA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65B7E23-CDA4-CB28-E279-339F2386163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9091" b="3181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81" name="Rectangle 80">
            <a:extLst>
              <a:ext uri="{FF2B5EF4-FFF2-40B4-BE49-F238E27FC236}">
                <a16:creationId xmlns:a16="http://schemas.microsoft.com/office/drawing/2014/main" id="{A9CCD9CD-49AE-3D3E-923B-81ECD3FBF7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4581985" y="-752015"/>
            <a:ext cx="6858000" cy="836203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5000">
                <a:srgbClr val="000000">
                  <a:alpha val="50000"/>
                </a:srgbClr>
              </a:gs>
              <a:gs pos="100000">
                <a:srgbClr val="000000">
                  <a:alpha val="6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5764B44-F05A-CD20-0FFB-BB3C5B5E5F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0980" y="1893965"/>
            <a:ext cx="4738347" cy="1986802"/>
          </a:xfrm>
        </p:spPr>
        <p:txBody>
          <a:bodyPr vert="horz" lIns="91440" tIns="45720" rIns="91440" bIns="45720" rtlCol="0" anchor="b">
            <a:normAutofit/>
          </a:bodyPr>
          <a:lstStyle/>
          <a:p>
            <a:pPr lvl="0" algn="r"/>
            <a:r>
              <a:rPr lang="en-US" sz="4000">
                <a:solidFill>
                  <a:srgbClr val="FFFFFF"/>
                </a:solidFill>
              </a:rPr>
              <a:t>Thank you.</a:t>
            </a:r>
          </a:p>
        </p:txBody>
      </p:sp>
      <p:sp>
        <p:nvSpPr>
          <p:cNvPr id="38" name="Content Placeholder 37">
            <a:extLst>
              <a:ext uri="{FF2B5EF4-FFF2-40B4-BE49-F238E27FC236}">
                <a16:creationId xmlns:a16="http://schemas.microsoft.com/office/drawing/2014/main" id="{042FAC62-15A9-19A6-526B-FFF4E1A7B4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1102" y="3973128"/>
            <a:ext cx="4738347" cy="1189425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r">
              <a:buNone/>
            </a:pPr>
            <a:r>
              <a:rPr lang="en-US" sz="1800">
                <a:solidFill>
                  <a:srgbClr val="FFFFFF"/>
                </a:solidFill>
              </a:rPr>
              <a:t>Any question?</a:t>
            </a:r>
          </a:p>
        </p:txBody>
      </p:sp>
    </p:spTree>
    <p:extLst>
      <p:ext uri="{BB962C8B-B14F-4D97-AF65-F5344CB8AC3E}">
        <p14:creationId xmlns:p14="http://schemas.microsoft.com/office/powerpoint/2010/main" val="30218909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FF92B25-AECB-1CA2-C202-AD942C37609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5000"/>
          </a:blip>
          <a:stretch>
            <a:fillRect/>
          </a:stretch>
        </p:blipFill>
        <p:spPr>
          <a:xfrm>
            <a:off x="0" y="-7821"/>
            <a:ext cx="12192000" cy="1723354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95764B44-F05A-CD20-0FFB-BB3C5B5E5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Agenda</a:t>
            </a:r>
            <a:endParaRPr lang="en-AU" dirty="0">
              <a:solidFill>
                <a:schemeClr val="accent5">
                  <a:lumMod val="50000"/>
                </a:schemeClr>
              </a:solidFill>
            </a:endParaRPr>
          </a:p>
        </p:txBody>
      </p:sp>
      <p:graphicFrame>
        <p:nvGraphicFramePr>
          <p:cNvPr id="30" name="Content Placeholder 24">
            <a:extLst>
              <a:ext uri="{FF2B5EF4-FFF2-40B4-BE49-F238E27FC236}">
                <a16:creationId xmlns:a16="http://schemas.microsoft.com/office/drawing/2014/main" id="{B0963807-D26C-08B9-4FF6-637DB392387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57892495"/>
              </p:ext>
            </p:extLst>
          </p:nvPr>
        </p:nvGraphicFramePr>
        <p:xfrm>
          <a:off x="612647" y="1715532"/>
          <a:ext cx="10760748" cy="42217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9537852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E904A7E-B282-8610-EDC8-848A1612F00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5000"/>
          </a:blip>
          <a:stretch>
            <a:fillRect/>
          </a:stretch>
        </p:blipFill>
        <p:spPr>
          <a:xfrm>
            <a:off x="0" y="-7821"/>
            <a:ext cx="12192000" cy="1723354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95764B44-F05A-CD20-0FFB-BB3C5B5E5F32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 anchor="b"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Dataset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859ACC-4790-0816-B7D1-3060C56774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8" y="1715532"/>
            <a:ext cx="10653578" cy="459382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Modified exploration drill hole data and block model estimation using kriging, provided by a consulting company.</a:t>
            </a:r>
          </a:p>
          <a:p>
            <a:pPr marL="0" indent="0">
              <a:buNone/>
            </a:pPr>
            <a:endParaRPr lang="en-US" dirty="0"/>
          </a:p>
          <a:p>
            <a:pPr lvl="1"/>
            <a:r>
              <a:rPr lang="en-US" dirty="0"/>
              <a:t>Training data: drill hole data</a:t>
            </a:r>
          </a:p>
          <a:p>
            <a:pPr lvl="1"/>
            <a:r>
              <a:rPr lang="en-US" dirty="0"/>
              <a:t>Target: 'Au ppm’</a:t>
            </a:r>
          </a:p>
          <a:p>
            <a:pPr lvl="1"/>
            <a:r>
              <a:rPr lang="en-US" dirty="0"/>
              <a:t>Features: initially 'X', 'Y', 'Z', and later adding '</a:t>
            </a:r>
            <a:r>
              <a:rPr lang="en-US" dirty="0" err="1"/>
              <a:t>DomCode</a:t>
            </a:r>
            <a:r>
              <a:rPr lang="en-US" dirty="0"/>
              <a:t>' and 'Oxidation’ to enhance predictability</a:t>
            </a:r>
          </a:p>
          <a:p>
            <a:endParaRPr lang="en-US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7773886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E904A7E-B282-8610-EDC8-848A1612F00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5000"/>
          </a:blip>
          <a:stretch>
            <a:fillRect/>
          </a:stretch>
        </p:blipFill>
        <p:spPr>
          <a:xfrm>
            <a:off x="0" y="-7821"/>
            <a:ext cx="12192000" cy="1723354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95764B44-F05A-CD20-0FFB-BB3C5B5E5F32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 anchor="b"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Dataset Overview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3CE3398-0C43-82F6-58C3-35C7C477C3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4956" y="2137685"/>
            <a:ext cx="4759350" cy="117538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3F6EAC4-A2A9-7F59-AB67-1BBF016735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6015" y="4467766"/>
            <a:ext cx="7677232" cy="117538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D52A791-4124-3EF8-D42D-33B82718EB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45623" y="3391734"/>
            <a:ext cx="8078507" cy="68697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AU" sz="1800" i="1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First 5 rows of drill hole data</a:t>
            </a:r>
            <a:endParaRPr lang="en-AU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489B1AE-0F6C-6C44-AA46-5D82D33C69FE}"/>
              </a:ext>
            </a:extLst>
          </p:cNvPr>
          <p:cNvSpPr txBox="1">
            <a:spLocks/>
          </p:cNvSpPr>
          <p:nvPr/>
        </p:nvSpPr>
        <p:spPr>
          <a:xfrm>
            <a:off x="1095377" y="5754912"/>
            <a:ext cx="8078507" cy="6869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AU" sz="1800" i="1" dirty="0">
                <a:latin typeface="Times New Roman" panose="02020603050405020304" pitchFamily="18" charset="0"/>
                <a:ea typeface="Aptos" panose="020B0004020202020204" pitchFamily="34" charset="0"/>
              </a:rPr>
              <a:t>First 5 rows of block model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7838967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E904A7E-B282-8610-EDC8-848A1612F00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5000"/>
          </a:blip>
          <a:stretch>
            <a:fillRect/>
          </a:stretch>
        </p:blipFill>
        <p:spPr>
          <a:xfrm>
            <a:off x="0" y="-7821"/>
            <a:ext cx="12192000" cy="1723354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95764B44-F05A-CD20-0FFB-BB3C5B5E5F32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 anchor="b"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Business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859ACC-4790-0816-B7D1-3060C56774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Background:</a:t>
            </a:r>
          </a:p>
          <a:p>
            <a:pPr marL="0" indent="0">
              <a:buNone/>
            </a:pPr>
            <a:r>
              <a:rPr lang="en-US" dirty="0"/>
              <a:t>Block model estimation using </a:t>
            </a:r>
            <a:r>
              <a:rPr lang="en-US" dirty="0" err="1"/>
              <a:t>geostatistics</a:t>
            </a:r>
            <a:r>
              <a:rPr lang="en-US" dirty="0"/>
              <a:t> can be time-consuming, and results may vary based on the experience and expertise of different geologists.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Problem:</a:t>
            </a:r>
          </a:p>
          <a:p>
            <a:pPr marL="0" indent="0">
              <a:buNone/>
            </a:pPr>
            <a:r>
              <a:rPr lang="en-US" b="1" dirty="0">
                <a:solidFill>
                  <a:schemeClr val="accent4"/>
                </a:solidFill>
              </a:rPr>
              <a:t>Can machine learning be used in block model estimation?</a:t>
            </a:r>
          </a:p>
          <a:p>
            <a:pPr marL="0" indent="0">
              <a:buNone/>
            </a:pPr>
            <a:endParaRPr lang="en-US" b="1" dirty="0">
              <a:solidFill>
                <a:schemeClr val="accent4"/>
              </a:solidFill>
            </a:endParaRPr>
          </a:p>
          <a:p>
            <a:pPr marL="0" indent="0">
              <a:buNone/>
            </a:pPr>
            <a:r>
              <a:rPr lang="en-US" dirty="0"/>
              <a:t>Objectives:</a:t>
            </a:r>
          </a:p>
          <a:p>
            <a:pPr marL="0" indent="0">
              <a:buNone/>
            </a:pPr>
            <a:r>
              <a:rPr lang="en-US" b="1" dirty="0">
                <a:solidFill>
                  <a:schemeClr val="accent4"/>
                </a:solidFill>
              </a:rPr>
              <a:t>To accelerate the block model estimation process and reduce human errors.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Stakeholders:</a:t>
            </a:r>
          </a:p>
          <a:p>
            <a:pPr lvl="1"/>
            <a:r>
              <a:rPr lang="en-US" dirty="0"/>
              <a:t>Mine Geologist, Technical Service Manager</a:t>
            </a:r>
          </a:p>
          <a:p>
            <a:pPr marL="0" indent="0">
              <a:buNone/>
            </a:pP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109627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E904A7E-B282-8610-EDC8-848A1612F00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5000"/>
          </a:blip>
          <a:stretch>
            <a:fillRect/>
          </a:stretch>
        </p:blipFill>
        <p:spPr>
          <a:xfrm>
            <a:off x="0" y="-7821"/>
            <a:ext cx="12192000" cy="1723354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95764B44-F05A-CD20-0FFB-BB3C5B5E5F32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 anchor="b"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Exploring Data Analysis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F897164D-3989-EE20-51A8-24E4DFBC2B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28411" y="2409105"/>
            <a:ext cx="3933610" cy="351272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Au ppm  for </a:t>
            </a:r>
            <a:r>
              <a:rPr lang="en-US" dirty="0" err="1"/>
              <a:t>DomCode</a:t>
            </a:r>
            <a:r>
              <a:rPr lang="en-US" dirty="0"/>
              <a:t> &gt; 0:</a:t>
            </a:r>
          </a:p>
          <a:p>
            <a:pPr lvl="1"/>
            <a:r>
              <a:rPr lang="en-US" dirty="0"/>
              <a:t>Mean: 1.48</a:t>
            </a:r>
          </a:p>
          <a:p>
            <a:pPr lvl="1"/>
            <a:r>
              <a:rPr lang="en-US" dirty="0"/>
              <a:t>Standard deviation: 5.46</a:t>
            </a:r>
            <a:endParaRPr lang="en-AU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40692C9-BDF0-E609-F9B6-55DE79707D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145" y="2133940"/>
            <a:ext cx="6519671" cy="4175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9134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E904A7E-B282-8610-EDC8-848A1612F00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5000"/>
          </a:blip>
          <a:stretch>
            <a:fillRect/>
          </a:stretch>
        </p:blipFill>
        <p:spPr>
          <a:xfrm>
            <a:off x="0" y="-7821"/>
            <a:ext cx="12192000" cy="1723354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95764B44-F05A-CD20-0FFB-BB3C5B5E5F32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 anchor="b"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Exploring Data Analysis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239BBA0-CB3B-088A-1A77-334A590719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018" y="1933447"/>
            <a:ext cx="4219801" cy="3960000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3787F36-BC82-7646-1287-C112F60150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3116685"/>
            <a:ext cx="4516702" cy="223908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Correlations:</a:t>
            </a:r>
          </a:p>
          <a:p>
            <a:pPr lvl="1"/>
            <a:r>
              <a:rPr lang="en-US" dirty="0"/>
              <a:t>Low correlations between 'Au ppm' and the other features </a:t>
            </a:r>
          </a:p>
          <a:p>
            <a:pPr lvl="1"/>
            <a:r>
              <a:rPr lang="en-US" dirty="0"/>
              <a:t>The highest correlation is with '</a:t>
            </a:r>
            <a:r>
              <a:rPr lang="en-US" dirty="0" err="1"/>
              <a:t>DomCode</a:t>
            </a:r>
            <a:r>
              <a:rPr lang="en-US" dirty="0"/>
              <a:t>', which is 0.24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161117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E904A7E-B282-8610-EDC8-848A1612F00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5000"/>
          </a:blip>
          <a:stretch>
            <a:fillRect/>
          </a:stretch>
        </p:blipFill>
        <p:spPr>
          <a:xfrm>
            <a:off x="0" y="-7821"/>
            <a:ext cx="12192000" cy="1723354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95764B44-F05A-CD20-0FFB-BB3C5B5E5F32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 anchor="b"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Exploring Data Analysis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800204A-0269-6CF4-F87B-81E6717CFD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021787" y="1811526"/>
            <a:ext cx="4595242" cy="4643361"/>
          </a:xfrm>
        </p:spPr>
      </p:pic>
      <p:sp>
        <p:nvSpPr>
          <p:cNvPr id="2" name="Content Placeholder 5">
            <a:extLst>
              <a:ext uri="{FF2B5EF4-FFF2-40B4-BE49-F238E27FC236}">
                <a16:creationId xmlns:a16="http://schemas.microsoft.com/office/drawing/2014/main" id="{3E207CC1-DF29-EFB5-F169-48399A3395E7}"/>
              </a:ext>
            </a:extLst>
          </p:cNvPr>
          <p:cNvSpPr txBox="1">
            <a:spLocks/>
          </p:cNvSpPr>
          <p:nvPr/>
        </p:nvSpPr>
        <p:spPr>
          <a:xfrm>
            <a:off x="6574973" y="3273440"/>
            <a:ext cx="4516702" cy="22390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Drill hole data in 3D space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219899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E904A7E-B282-8610-EDC8-848A1612F00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5000"/>
          </a:blip>
          <a:stretch>
            <a:fillRect/>
          </a:stretch>
        </p:blipFill>
        <p:spPr>
          <a:xfrm>
            <a:off x="0" y="-7821"/>
            <a:ext cx="12192000" cy="1723354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95764B44-F05A-CD20-0FFB-BB3C5B5E5F32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 anchor="b"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Project Pipeline</a:t>
            </a:r>
          </a:p>
        </p:txBody>
      </p:sp>
      <p:graphicFrame>
        <p:nvGraphicFramePr>
          <p:cNvPr id="2" name="Content Placeholder 15">
            <a:extLst>
              <a:ext uri="{FF2B5EF4-FFF2-40B4-BE49-F238E27FC236}">
                <a16:creationId xmlns:a16="http://schemas.microsoft.com/office/drawing/2014/main" id="{686459F3-E8AE-9466-2C19-45E3ACFB0C0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03209477"/>
              </p:ext>
            </p:extLst>
          </p:nvPr>
        </p:nvGraphicFramePr>
        <p:xfrm>
          <a:off x="612648" y="1825625"/>
          <a:ext cx="10882666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255009931"/>
      </p:ext>
    </p:extLst>
  </p:cSld>
  <p:clrMapOvr>
    <a:masterClrMapping/>
  </p:clrMapOvr>
</p:sld>
</file>

<file path=ppt/theme/theme1.xml><?xml version="1.0" encoding="utf-8"?>
<a:theme xmlns:a="http://schemas.openxmlformats.org/drawingml/2006/main" name="VanillaVTI">
  <a:themeElements>
    <a:clrScheme name="AnalogousFromRegularSeedLeftStep">
      <a:dk1>
        <a:srgbClr val="000000"/>
      </a:dk1>
      <a:lt1>
        <a:srgbClr val="FFFFFF"/>
      </a:lt1>
      <a:dk2>
        <a:srgbClr val="2E1B30"/>
      </a:dk2>
      <a:lt2>
        <a:srgbClr val="F0F3F2"/>
      </a:lt2>
      <a:accent1>
        <a:srgbClr val="E7295E"/>
      </a:accent1>
      <a:accent2>
        <a:srgbClr val="D5179B"/>
      </a:accent2>
      <a:accent3>
        <a:srgbClr val="D129E7"/>
      </a:accent3>
      <a:accent4>
        <a:srgbClr val="7117D5"/>
      </a:accent4>
      <a:accent5>
        <a:srgbClr val="372DE7"/>
      </a:accent5>
      <a:accent6>
        <a:srgbClr val="175CD5"/>
      </a:accent6>
      <a:hlink>
        <a:srgbClr val="349C7F"/>
      </a:hlink>
      <a:folHlink>
        <a:srgbClr val="7F7F7F"/>
      </a:folHlink>
    </a:clrScheme>
    <a:fontScheme name="Neue Haas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nillaVTI" id="{54D376C6-1C9B-4C6B-8F3C-483BB307BB05}" vid="{7690D8A9-C071-45EF-BA7A-F7FA9779B11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3607</TotalTime>
  <Words>599</Words>
  <Application>Microsoft Office PowerPoint</Application>
  <PresentationFormat>Widescreen</PresentationFormat>
  <Paragraphs>161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Aptos</vt:lpstr>
      <vt:lpstr>Arial</vt:lpstr>
      <vt:lpstr>Neue Haas Grotesk Text Pro</vt:lpstr>
      <vt:lpstr>Times New Roman</vt:lpstr>
      <vt:lpstr>VanillaVTI</vt:lpstr>
      <vt:lpstr>Block Model Estimation Using Machine Learning</vt:lpstr>
      <vt:lpstr>Agenda</vt:lpstr>
      <vt:lpstr>Dataset Overview</vt:lpstr>
      <vt:lpstr>Dataset Overview</vt:lpstr>
      <vt:lpstr>Business Problem</vt:lpstr>
      <vt:lpstr>Exploring Data Analysis</vt:lpstr>
      <vt:lpstr>Exploring Data Analysis</vt:lpstr>
      <vt:lpstr>Exploring Data Analysis</vt:lpstr>
      <vt:lpstr>Project Pipeline</vt:lpstr>
      <vt:lpstr>Model Evaluation</vt:lpstr>
      <vt:lpstr>Block Model Estimation</vt:lpstr>
      <vt:lpstr>Comparison Kriging vs. Machine Learning</vt:lpstr>
      <vt:lpstr>Comparison Kriging vs. Machine Learning</vt:lpstr>
      <vt:lpstr>Comparison Kriging vs. Machine Learning</vt:lpstr>
      <vt:lpstr>Conclusion</vt:lpstr>
      <vt:lpstr>Thank you.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Nattapan Ngamsutam</dc:creator>
  <cp:lastModifiedBy>Nattapan Ngamsutam</cp:lastModifiedBy>
  <cp:revision>56</cp:revision>
  <dcterms:created xsi:type="dcterms:W3CDTF">2024-07-17T02:29:55Z</dcterms:created>
  <dcterms:modified xsi:type="dcterms:W3CDTF">2024-08-01T16:22:57Z</dcterms:modified>
</cp:coreProperties>
</file>